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62" r:id="rId6"/>
    <p:sldId id="258" r:id="rId7"/>
    <p:sldId id="261" r:id="rId8"/>
    <p:sldId id="260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4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4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3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4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0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31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9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8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1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4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7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71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55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97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77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82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67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64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48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97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4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86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61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61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5462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37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3272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33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30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9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51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16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013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6531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06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9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3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2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4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2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1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68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3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26485AA-44DC-45A5-9731-F6E338A5364B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83822BD-5B11-4E30-99F6-10E4F4E658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161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esh.edu.ru/subject/lesson/7629/start/26543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03585"/>
            <a:ext cx="10515600" cy="254976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 для </a:t>
            </a:r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публикации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школы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38" y="1389185"/>
            <a:ext cx="11192607" cy="4018084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учащиеся 5 «а» класса.</a:t>
            </a:r>
            <a:b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на тему: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«Имя существительное»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посмотреть на сайте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электронной школы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4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4638"/>
            <a:ext cx="10515600" cy="120454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на сайт Российской электронной школы по ссылке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https://resh.edu.ru/subject/lesson/7629/start/265437/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просмотрите урок.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62" y="1690688"/>
            <a:ext cx="8721969" cy="5167311"/>
          </a:xfrm>
        </p:spPr>
      </p:pic>
      <p:sp>
        <p:nvSpPr>
          <p:cNvPr id="5" name="Прямоугольник 4"/>
          <p:cNvSpPr/>
          <p:nvPr/>
        </p:nvSpPr>
        <p:spPr>
          <a:xfrm>
            <a:off x="2662465" y="896788"/>
            <a:ext cx="10743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сюда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6180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877" y="365125"/>
            <a:ext cx="10990385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домашнее задание: по учебнику на странице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168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(упражнение 279,280).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879" y="1690688"/>
            <a:ext cx="3587774" cy="46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2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093"/>
            <a:ext cx="12192000" cy="15675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выполнения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почту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(например </a:t>
            </a:r>
            <a:r>
              <a:rPr lang="en-US" sz="3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uchitel@mail.ru</a:t>
            </a:r>
            <a:r>
              <a:rPr lang="ru-RU" sz="3600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14" y="1825624"/>
            <a:ext cx="9872571" cy="4751021"/>
          </a:xfrm>
        </p:spPr>
      </p:pic>
    </p:spTree>
    <p:extLst>
      <p:ext uri="{BB962C8B-B14F-4D97-AF65-F5344CB8AC3E}">
        <p14:creationId xmlns:p14="http://schemas.microsoft.com/office/powerpoint/2010/main" val="207313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будут опубликованы в АИС «Электронная школа» 04 апреля 2020 года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662" y="1664790"/>
            <a:ext cx="10579088" cy="49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8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</TotalTime>
  <Words>32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Times New Roman</vt:lpstr>
      <vt:lpstr>Wingdings 2</vt:lpstr>
      <vt:lpstr>Тема Office</vt:lpstr>
      <vt:lpstr>1_Ретро</vt:lpstr>
      <vt:lpstr>HDOfficeLightV0</vt:lpstr>
      <vt:lpstr>Crop</vt:lpstr>
      <vt:lpstr>Инструкция  учителю  для   публикации на сайте школы</vt:lpstr>
      <vt:lpstr>Дорогие учащиеся 5 «а» класса. Урок русского языка на тему:  «Имя существительное».  Можете посмотреть на сайте  Российской электронной школы </vt:lpstr>
      <vt:lpstr>Перейдите на сайт Российской электронной школы по ссылке https://resh.edu.ru/subject/lesson/7629/start/265437/и просмотрите урок.        </vt:lpstr>
      <vt:lpstr> Выполнить домашнее задание: по учебнику на странице 168 (упражнение 279,280). </vt:lpstr>
      <vt:lpstr>Результат выполнения просим направить на электронную почту своего учителя (например uchitel@mail.ru).</vt:lpstr>
      <vt:lpstr> Отметки будут опубликованы в АИС «Электронная школа» 04 апреля 2020 года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</dc:title>
  <dc:creator>Сайлыкмаа К.С. Куулар</dc:creator>
  <cp:lastModifiedBy>Сайлыкмаа К.С. Куулар</cp:lastModifiedBy>
  <cp:revision>11</cp:revision>
  <dcterms:created xsi:type="dcterms:W3CDTF">2020-03-20T05:16:03Z</dcterms:created>
  <dcterms:modified xsi:type="dcterms:W3CDTF">2020-03-20T10:58:08Z</dcterms:modified>
</cp:coreProperties>
</file>