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6" r:id="rId6"/>
    <p:sldId id="260" r:id="rId7"/>
    <p:sldId id="267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99FF"/>
    <a:srgbClr val="66CCFF"/>
    <a:srgbClr val="9ABB59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DD6F-2A7C-4815-8F5A-7D2E5C60CE6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D53C-9657-4207-BBD7-2E0E692F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3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D53C-9657-4207-BBD7-2E0E692FAB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5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/>
          <p:cNvSpPr>
            <a:spLocks noChangeArrowheads="1"/>
          </p:cNvSpPr>
          <p:nvPr/>
        </p:nvSpPr>
        <p:spPr bwMode="gray">
          <a:xfrm>
            <a:off x="1763688" y="2492896"/>
            <a:ext cx="5904656" cy="7671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tint val="21176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Африка: путешествие (2)</a:t>
            </a:r>
          </a:p>
        </p:txBody>
      </p:sp>
    </p:spTree>
    <p:extLst>
      <p:ext uri="{BB962C8B-B14F-4D97-AF65-F5344CB8AC3E}">
        <p14:creationId xmlns:p14="http://schemas.microsoft.com/office/powerpoint/2010/main" val="31854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602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 Лагоса до озера Виктория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80728"/>
            <a:ext cx="5339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Лагос — один из крупнейших портов в Западной Африке.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Здесь произрастают: какао, кофе, ценные виды древесины, хлопчатник, арахис.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Месторождения нефти и газа.</a:t>
            </a:r>
          </a:p>
        </p:txBody>
      </p:sp>
      <p:pic>
        <p:nvPicPr>
          <p:cNvPr id="2050" name="Picture 2" descr="https://www.brandpowerng.com/wp-content/uploads/2019/04/iStock-860236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25" y="1049410"/>
            <a:ext cx="2079332" cy="138622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martertravel.com/wp-content/uploads/2018/04/Lagos-Nigeria-1024x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99" y="1582728"/>
            <a:ext cx="2200077" cy="1570563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281" y="3516717"/>
            <a:ext cx="6437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Нигерии проживает более 200 народов, половина населения мусульмане, чуть меньше — христиане. </a:t>
            </a:r>
          </a:p>
        </p:txBody>
      </p:sp>
      <p:pic>
        <p:nvPicPr>
          <p:cNvPr id="2054" name="Picture 6" descr="https://globusturspb.ru/resources/catalog/afrika/nigery/nigeria-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16717"/>
            <a:ext cx="1738269" cy="1502784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47478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Нигерия остаётся бедной и политически нестабильной страной.</a:t>
            </a:r>
          </a:p>
        </p:txBody>
      </p:sp>
      <p:pic>
        <p:nvPicPr>
          <p:cNvPr id="2056" name="Picture 8" descr="https://s1.ibtimes.com/sites/www.ibtimes.com/files/styles/embed/public/2013/09/19/img_19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81803"/>
            <a:ext cx="1849599" cy="123306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602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 Лагоса до озера Виктория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80728"/>
            <a:ext cx="555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после Нила и Конго река  — Нигер.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Обилие дождей. На узкой полосе побережья растут мангры.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08" y="2489885"/>
            <a:ext cx="5708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Влажные экваториальные  леса –гилеи.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17" y="3429000"/>
            <a:ext cx="5458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лесах обитают: шимпанзе и горилла,  огромное количество насекомых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(особенно опасны среди них малярийные комары, москиты переносчики жёлтой лихорадки и муха цеце ).</a:t>
            </a:r>
          </a:p>
        </p:txBody>
      </p:sp>
      <p:pic>
        <p:nvPicPr>
          <p:cNvPr id="3074" name="Picture 2" descr="https://im0-tub-ru.yandex.net/i?id=c19f62eab7475ad6a73c6677f363e290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87" y="761809"/>
            <a:ext cx="2766137" cy="172807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big.info/uploads/posts/2021-05/1620919978_5-pibig_info-p-vlazhnie-ekvatorialnie-lesa-gileya-priroda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22" y="2582165"/>
            <a:ext cx="2465402" cy="1789053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opklopu.com/wp-content/uploads/8/7/3/8739a02c044e5ab64541fa81ae70ed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55" y="4801902"/>
            <a:ext cx="1804638" cy="10365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qil.ru/wp-content/uploads/2015/07/Endangered-Animals-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28474"/>
          <a:stretch/>
        </p:blipFill>
        <p:spPr bwMode="auto">
          <a:xfrm>
            <a:off x="5460137" y="4801902"/>
            <a:ext cx="1396611" cy="148808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602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 Лагоса до озера Виктория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5912" y="966538"/>
            <a:ext cx="5399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югу от нашего маршрута останется вулканический массив Камерун.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042" y="2204864"/>
            <a:ext cx="5608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Конго, она дважды пересекает экватор.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бассейне Конго живут удивительные люди пигмеи. Их рост не превышает 150 см. Пигмеи занимаются охотой и собирательством.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041" y="4747504"/>
            <a:ext cx="5831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Впадина Конго</a:t>
            </a:r>
          </a:p>
        </p:txBody>
      </p:sp>
      <p:pic>
        <p:nvPicPr>
          <p:cNvPr id="4098" name="Picture 2" descr="http://www.200stran.ru/images/gallery/1370975102_e93e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87" y="997540"/>
            <a:ext cx="1708018" cy="142334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aterfal.ru/wp-content/uploads/2020/05/MUU3oD9NSISyI-iaz0Ki_VvGQuXq4_BOJZMyTfevK1TfuRThLYYZZ231vtdQX1IemISn7eRo16FIpGnCFEqIg9GEozWuGEmBs2L5T4vyownu06dUyzcxq6S30vy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19" y="2673242"/>
            <a:ext cx="2059926" cy="137156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elegra.ph/file/dadbec46ffbcd8a79c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2" y="3113903"/>
            <a:ext cx="1675272" cy="111740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8f7a5c4b6d83fd7ad483cf23993aa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88" y="4859414"/>
            <a:ext cx="2898071" cy="163096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602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 Лагоса до озера Виктория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4368"/>
            <a:ext cx="55158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Рувензори поднимается над долиной Восточно- Африканского разлома с цепочкой озер: озеро Альберт,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озеро Эдуард с зарослями папируса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колониями птиц.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4852716"/>
            <a:ext cx="5525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Восточно-Африканское плоскогорье и Виктория - второе по площади (68 тыс. км2) пресноводное озеро мира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3" name="AutoShape 2" descr="https://oir.mobi/uploads/posts/2021-05/thumbs/1622244162_39-oir_mobi-p-ozero-viktoriya-v-afrike-priroda-krasivo-f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D:\1622244162_39-oir_mobi-p-ozero-viktoriya-v-afrike-priroda-krasivo-f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14" y="908720"/>
            <a:ext cx="2141143" cy="120439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www.ramsar.org/sites/default/files/documents/pictures_2014/news/LakeEdward_CreditICC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29" y="1310668"/>
            <a:ext cx="2175384" cy="1632624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005431"/>
            <a:ext cx="5668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охраняемых лесах Рувензори ещё встречается исчезающая восточная горная горилла.</a:t>
            </a:r>
          </a:p>
        </p:txBody>
      </p:sp>
      <p:pic>
        <p:nvPicPr>
          <p:cNvPr id="5127" name="Picture 7" descr="https://i08.fotocdn.net/s128/ed2973820206b998/public_pin_l/2903756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88" y="3242267"/>
            <a:ext cx="2133512" cy="1332824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ustaliy.ru/wp-content/uploads/2018/10/lake-victoria-RE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52716"/>
            <a:ext cx="2192468" cy="164435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-1"/>
            <a:ext cx="8746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 озера  Виктория до Индийского океана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20197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 Виктория. Во время тропических гроз на озере случаются сильные штормы, вызываемые ураганными ветрами.</a:t>
            </a:r>
          </a:p>
        </p:txBody>
      </p:sp>
      <p:pic>
        <p:nvPicPr>
          <p:cNvPr id="7170" name="Picture 2" descr="https://i03.fotocdn.net/s120/1c1556ddbfec29b4/public_pin_l/2733088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73" y="920197"/>
            <a:ext cx="2145170" cy="142868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634211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Многоводная река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Кагера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исток Нила.</a:t>
            </a:r>
          </a:p>
        </p:txBody>
      </p:sp>
      <p:pic>
        <p:nvPicPr>
          <p:cNvPr id="7171" name="Picture 3" descr="D:\An_aerial_of_Nyabarongo_River_from_Nyungwe_National_Park_to_River_Nile._Emmanuel_Kwiz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58" y="2642528"/>
            <a:ext cx="2383600" cy="158919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653136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дельта реки Нил с многочисленными рукавами и озёрами. </a:t>
            </a:r>
          </a:p>
        </p:txBody>
      </p:sp>
      <p:pic>
        <p:nvPicPr>
          <p:cNvPr id="7173" name="Picture 5" descr="https://s3.nat-geo.ru/images/2019/4/10/79bd30efa8bb4048ab49d5c220670465.max-2000x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15" y="4520142"/>
            <a:ext cx="2621133" cy="196585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-1"/>
            <a:ext cx="8746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 озера  Виктория до Индийского океана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190" y="1020865"/>
            <a:ext cx="5451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Килиманджаро (на языке суахили — гора бога холода)— высочайшую вершину Африки (5895 м), дремлющий вулкан.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57782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Саванны. Зебры, антилопы гну, газели, слоны,  здесь же охотятся львы и леопарды. В реках, озёрах и болотах живут гиппопотамы, водяные буйволы, фламинго.</a:t>
            </a:r>
          </a:p>
        </p:txBody>
      </p:sp>
      <p:pic>
        <p:nvPicPr>
          <p:cNvPr id="8194" name="Picture 2" descr="https://i05.fotocdn.net/s127/c697c56db9e3ac63/pin_l/2886477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427594" cy="1624465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urexp.ru/assets/galleries/182/glavnoe-fot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56" y="2946078"/>
            <a:ext cx="1870450" cy="1240342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avageworld.ru/images/zapovedniki/manjara-lake-a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80" y="3424257"/>
            <a:ext cx="1747330" cy="1126927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5" y="4395756"/>
            <a:ext cx="6211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Близ озера Виктория и на узкой низменности. Здесь выращивают главные культуры для экспорта:  хлопчатник, чай, кофе, табак, орехи кешью.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Сизаль, дающий волокно для грубых тканей и канатов. </a:t>
            </a:r>
          </a:p>
        </p:txBody>
      </p:sp>
      <p:pic>
        <p:nvPicPr>
          <p:cNvPr id="8200" name="Picture 8" descr="https://safaricompany.ru/safaricompany/himg/cloves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68708"/>
            <a:ext cx="1918050" cy="1282696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>
            <a:off x="1758" y="-243408"/>
            <a:ext cx="9144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50472" y="18717"/>
            <a:ext cx="7846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Из Танзании к мысу Доброй Надежды</a:t>
            </a:r>
          </a:p>
        </p:txBody>
      </p:sp>
      <p:pic>
        <p:nvPicPr>
          <p:cNvPr id="9218" name="Picture 2" descr="https://static01.nyt.com/images/2017/11/05/travel/05ETHIOPIA-slide-XRB4/05ETHIOPIA-slide-XRB4-superJumbo.jpg?quality=75&amp;auto=webp&amp;disable=upsc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747391"/>
            <a:ext cx="1997730" cy="1331495"/>
          </a:xfrm>
          <a:prstGeom prst="rect">
            <a:avLst/>
          </a:prstGeom>
          <a:ln w="190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9270" y="967462"/>
            <a:ext cx="5314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Южно-Африканская Республика.</a:t>
            </a:r>
          </a:p>
        </p:txBody>
      </p:sp>
      <p:pic>
        <p:nvPicPr>
          <p:cNvPr id="9224" name="Picture 8" descr="http://s1.fotokto.ru/photo/full/492/4924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3967"/>
            <a:ext cx="2791492" cy="1863321"/>
          </a:xfrm>
          <a:prstGeom prst="rect">
            <a:avLst/>
          </a:prstGeom>
          <a:ln w="190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8BAD1D-0BC8-4E68-A564-3802587D6511}"/>
              </a:ext>
            </a:extLst>
          </p:cNvPr>
          <p:cNvSpPr/>
          <p:nvPr/>
        </p:nvSpPr>
        <p:spPr>
          <a:xfrm>
            <a:off x="209269" y="1279433"/>
            <a:ext cx="5314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Богатейшие запасы минеральных ресурсов: алмазы, золото, платина, железные, медные, алюминиевые руды, каменный уголь, уран</a:t>
            </a:r>
            <a:endParaRPr lang="ru-RU" sz="2000" dirty="0"/>
          </a:p>
        </p:txBody>
      </p:sp>
      <p:pic>
        <p:nvPicPr>
          <p:cNvPr id="15" name="Picture 2" descr="http://obshe.net/upload/000/u11/b1/04/e7d9ee8b.jpg">
            <a:extLst>
              <a:ext uri="{FF2B5EF4-FFF2-40B4-BE49-F238E27FC236}">
                <a16:creationId xmlns:a16="http://schemas.microsoft.com/office/drawing/2014/main" id="{3BAC0E14-6FE6-4995-AE9C-30DC9A90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59" y="598377"/>
            <a:ext cx="2327920" cy="1862336"/>
          </a:xfrm>
          <a:prstGeom prst="rect">
            <a:avLst/>
          </a:prstGeom>
          <a:ln w="190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E809B2-CA38-4566-879E-21BF62D87EF9}"/>
              </a:ext>
            </a:extLst>
          </p:cNvPr>
          <p:cNvSpPr/>
          <p:nvPr/>
        </p:nvSpPr>
        <p:spPr>
          <a:xfrm>
            <a:off x="0" y="28932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— Кейптаун, город близ мыса Доброй Надежды.</a:t>
            </a:r>
          </a:p>
        </p:txBody>
      </p:sp>
      <p:pic>
        <p:nvPicPr>
          <p:cNvPr id="17" name="Picture 4" descr="https://i.artfile.ru/2560x1599_734162_%5bwww.ArtFile.ru%5d.jpg">
            <a:extLst>
              <a:ext uri="{FF2B5EF4-FFF2-40B4-BE49-F238E27FC236}">
                <a16:creationId xmlns:a16="http://schemas.microsoft.com/office/drawing/2014/main" id="{3F78ADD5-C002-4C70-832F-BB4BD7B8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9" y="3601117"/>
            <a:ext cx="2173592" cy="1357646"/>
          </a:xfrm>
          <a:prstGeom prst="rect">
            <a:avLst/>
          </a:prstGeom>
          <a:ln w="190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119E0E-E089-4AE3-BB10-54B18268DB6B}"/>
              </a:ext>
            </a:extLst>
          </p:cNvPr>
          <p:cNvSpPr/>
          <p:nvPr/>
        </p:nvSpPr>
        <p:spPr>
          <a:xfrm>
            <a:off x="209270" y="5140913"/>
            <a:ext cx="5514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Около 10% современных жителей страны европейского происхождения: (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бу́ры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) и англичане.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Африканцы, среди которых выделяется народ 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ба́нту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19" name="Picture 8" descr="http://almode.ru/uploads/posts/2021-03/1615912110_19-p-natsionalnaya-odezhda-v-yuar-21.jpg">
            <a:extLst>
              <a:ext uri="{FF2B5EF4-FFF2-40B4-BE49-F238E27FC236}">
                <a16:creationId xmlns:a16="http://schemas.microsoft.com/office/drawing/2014/main" id="{8B3BBAC8-8BFE-481F-A891-37848EA6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54807"/>
            <a:ext cx="2804458" cy="1862336"/>
          </a:xfrm>
          <a:prstGeom prst="rect">
            <a:avLst/>
          </a:prstGeom>
          <a:ln w="190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6"/>
          <a:stretch/>
        </p:blipFill>
        <p:spPr>
          <a:xfrm rot="16200000">
            <a:off x="-2982956" y="2958953"/>
            <a:ext cx="6858000" cy="9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Африка. Страны и занятия насел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650" r="2231" b="1351"/>
          <a:stretch/>
        </p:blipFill>
        <p:spPr bwMode="auto">
          <a:xfrm>
            <a:off x="2411760" y="115685"/>
            <a:ext cx="4968552" cy="653154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427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Ученик</cp:lastModifiedBy>
  <cp:revision>32</cp:revision>
  <dcterms:created xsi:type="dcterms:W3CDTF">2021-11-03T09:31:54Z</dcterms:created>
  <dcterms:modified xsi:type="dcterms:W3CDTF">2022-02-06T13:33:53Z</dcterms:modified>
</cp:coreProperties>
</file>