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6858000" cx="9144000"/>
  <p:notesSz cx="6858000" cy="9144000"/>
  <p:embeddedFontLst>
    <p:embeddedFont>
      <p:font typeface="Century Schoolbook"/>
      <p:regular r:id="rId16"/>
      <p:bold r:id="rId17"/>
      <p:italic r:id="rId18"/>
      <p:boldItalic r:id="rId1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font" Target="fonts/CenturySchoolbook-bold.fntdata"/><Relationship Id="rId16" Type="http://schemas.openxmlformats.org/officeDocument/2006/relationships/font" Target="fonts/CenturySchoolbook-regular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CenturySchoolbook-boldItalic.fntdata"/><Relationship Id="rId6" Type="http://schemas.openxmlformats.org/officeDocument/2006/relationships/slide" Target="slides/slide1.xml"/><Relationship Id="rId18" Type="http://schemas.openxmlformats.org/officeDocument/2006/relationships/font" Target="fonts/CenturySchoolbook-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3" name="Google Shape;213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2" name="Google Shape;162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8" name="Google Shape;168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7" name="Google Shape;187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4" name="Google Shape;194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0" name="Google Shape;200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6" name="Google Shape;206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Титульный слайд" showMasterSp="0" type="title">
  <p:cSld name="TITLE">
    <p:bg>
      <p:bgPr>
        <a:solidFill>
          <a:schemeClr val="lt1"/>
        </a:solidFill>
      </p:bgPr>
    </p:bg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"/>
          <p:cNvSpPr txBox="1"/>
          <p:nvPr>
            <p:ph type="ctrTitle"/>
          </p:nvPr>
        </p:nvSpPr>
        <p:spPr>
          <a:xfrm>
            <a:off x="2286000" y="3124200"/>
            <a:ext cx="6172200" cy="18943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Century Schoolbook"/>
              <a:buNone/>
              <a:defRPr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"/>
          <p:cNvSpPr txBox="1"/>
          <p:nvPr>
            <p:ph idx="1" type="subTitle"/>
          </p:nvPr>
        </p:nvSpPr>
        <p:spPr>
          <a:xfrm>
            <a:off x="2286000" y="5003322"/>
            <a:ext cx="617220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600"/>
              </a:spcBef>
              <a:spcAft>
                <a:spcPts val="0"/>
              </a:spcAft>
              <a:buSzPts val="1260"/>
              <a:buNone/>
              <a:defRPr b="1" sz="1800">
                <a:solidFill>
                  <a:schemeClr val="dk2"/>
                </a:solidFill>
              </a:defRPr>
            </a:lvl1pPr>
            <a:lvl2pPr lvl="1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2pPr>
            <a:lvl3pPr lvl="2" algn="ctr">
              <a:spcBef>
                <a:spcPts val="360"/>
              </a:spcBef>
              <a:spcAft>
                <a:spcPts val="0"/>
              </a:spcAft>
              <a:buSzPts val="1080"/>
              <a:buNone/>
              <a:defRPr/>
            </a:lvl3pPr>
            <a:lvl4pPr lvl="3" algn="ctr">
              <a:spcBef>
                <a:spcPts val="360"/>
              </a:spcBef>
              <a:spcAft>
                <a:spcPts val="0"/>
              </a:spcAft>
              <a:buSzPts val="1080"/>
              <a:buNone/>
              <a:defRPr/>
            </a:lvl4pPr>
            <a:lvl5pPr lvl="4" algn="ctr">
              <a:spcBef>
                <a:spcPts val="360"/>
              </a:spcBef>
              <a:spcAft>
                <a:spcPts val="0"/>
              </a:spcAft>
              <a:buSzPts val="1224"/>
              <a:buNone/>
              <a:defRPr/>
            </a:lvl5pPr>
            <a:lvl6pPr lvl="5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6pPr>
            <a:lvl7pPr lvl="6" algn="ctr">
              <a:spcBef>
                <a:spcPts val="360"/>
              </a:spcBef>
              <a:spcAft>
                <a:spcPts val="0"/>
              </a:spcAft>
              <a:buSzPts val="1080"/>
              <a:buNone/>
              <a:defRPr/>
            </a:lvl7pPr>
            <a:lvl8pPr lvl="7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  <p:sp>
        <p:nvSpPr>
          <p:cNvPr id="20" name="Google Shape;20;p2"/>
          <p:cNvSpPr txBox="1"/>
          <p:nvPr>
            <p:ph idx="10" type="dt"/>
          </p:nvPr>
        </p:nvSpPr>
        <p:spPr>
          <a:xfrm rot="5400000">
            <a:off x="7764621" y="1174097"/>
            <a:ext cx="2286000" cy="38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2"/>
          <p:cNvSpPr txBox="1"/>
          <p:nvPr>
            <p:ph idx="11" type="ftr"/>
          </p:nvPr>
        </p:nvSpPr>
        <p:spPr>
          <a:xfrm rot="5400000">
            <a:off x="7077269" y="4181669"/>
            <a:ext cx="365760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2"/>
          <p:cNvSpPr/>
          <p:nvPr/>
        </p:nvSpPr>
        <p:spPr>
          <a:xfrm>
            <a:off x="381000" y="0"/>
            <a:ext cx="609600" cy="6858000"/>
          </a:xfrm>
          <a:prstGeom prst="rect">
            <a:avLst/>
          </a:prstGeom>
          <a:solidFill>
            <a:srgbClr val="FEC2AC">
              <a:alpha val="53725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23" name="Google Shape;23;p2"/>
          <p:cNvSpPr/>
          <p:nvPr/>
        </p:nvSpPr>
        <p:spPr>
          <a:xfrm>
            <a:off x="276336" y="0"/>
            <a:ext cx="104664" cy="6858000"/>
          </a:xfrm>
          <a:prstGeom prst="rect">
            <a:avLst/>
          </a:prstGeom>
          <a:solidFill>
            <a:srgbClr val="FFD8CC">
              <a:alpha val="35686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24" name="Google Shape;24;p2"/>
          <p:cNvSpPr/>
          <p:nvPr/>
        </p:nvSpPr>
        <p:spPr>
          <a:xfrm>
            <a:off x="990600" y="0"/>
            <a:ext cx="181872" cy="6858000"/>
          </a:xfrm>
          <a:prstGeom prst="rect">
            <a:avLst/>
          </a:prstGeom>
          <a:solidFill>
            <a:srgbClr val="FFD8CC">
              <a:alpha val="69803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25" name="Google Shape;25;p2"/>
          <p:cNvSpPr/>
          <p:nvPr/>
        </p:nvSpPr>
        <p:spPr>
          <a:xfrm>
            <a:off x="1141320" y="0"/>
            <a:ext cx="230280" cy="6858000"/>
          </a:xfrm>
          <a:prstGeom prst="rect">
            <a:avLst/>
          </a:prstGeom>
          <a:solidFill>
            <a:srgbClr val="FFEDE7">
              <a:alpha val="7098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cxnSp>
        <p:nvCxnSpPr>
          <p:cNvPr id="26" name="Google Shape;26;p2"/>
          <p:cNvCxnSpPr/>
          <p:nvPr/>
        </p:nvCxnSpPr>
        <p:spPr>
          <a:xfrm>
            <a:off x="106344" y="0"/>
            <a:ext cx="0" cy="6858000"/>
          </a:xfrm>
          <a:prstGeom prst="straightConnector1">
            <a:avLst/>
          </a:prstGeom>
          <a:noFill/>
          <a:ln cap="flat" cmpd="sng" w="57150">
            <a:solidFill>
              <a:srgbClr val="FEC2AC">
                <a:alpha val="72941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7" name="Google Shape;27;p2"/>
          <p:cNvCxnSpPr/>
          <p:nvPr/>
        </p:nvCxnSpPr>
        <p:spPr>
          <a:xfrm>
            <a:off x="914400" y="0"/>
            <a:ext cx="0" cy="6858000"/>
          </a:xfrm>
          <a:prstGeom prst="straightConnector1">
            <a:avLst/>
          </a:prstGeom>
          <a:noFill/>
          <a:ln cap="flat" cmpd="sng" w="57150">
            <a:solidFill>
              <a:srgbClr val="FFEDE7">
                <a:alpha val="82745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8" name="Google Shape;28;p2"/>
          <p:cNvCxnSpPr/>
          <p:nvPr/>
        </p:nvCxnSpPr>
        <p:spPr>
          <a:xfrm>
            <a:off x="854112" y="0"/>
            <a:ext cx="0" cy="6858000"/>
          </a:xfrm>
          <a:prstGeom prst="straightConnector1">
            <a:avLst/>
          </a:prstGeom>
          <a:noFill/>
          <a:ln cap="flat" cmpd="sng" w="57150">
            <a:solidFill>
              <a:srgbClr val="FEC2AC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9" name="Google Shape;29;p2"/>
          <p:cNvCxnSpPr/>
          <p:nvPr/>
        </p:nvCxnSpPr>
        <p:spPr>
          <a:xfrm>
            <a:off x="1726640" y="0"/>
            <a:ext cx="0" cy="6858000"/>
          </a:xfrm>
          <a:prstGeom prst="straightConnector1">
            <a:avLst/>
          </a:prstGeom>
          <a:noFill/>
          <a:ln cap="flat" cmpd="sng" w="28575">
            <a:solidFill>
              <a:srgbClr val="FEC2AC">
                <a:alpha val="81960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0" name="Google Shape;30;p2"/>
          <p:cNvCxnSpPr/>
          <p:nvPr/>
        </p:nvCxnSpPr>
        <p:spPr>
          <a:xfrm>
            <a:off x="1066800" y="0"/>
            <a:ext cx="0" cy="6858000"/>
          </a:xfrm>
          <a:prstGeom prst="straightConnector1">
            <a:avLst/>
          </a:prstGeom>
          <a:noFill/>
          <a:ln cap="flat" cmpd="sng" w="9525">
            <a:solidFill>
              <a:srgbClr val="FEC2AC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1" name="Google Shape;31;p2"/>
          <p:cNvCxnSpPr/>
          <p:nvPr/>
        </p:nvCxnSpPr>
        <p:spPr>
          <a:xfrm>
            <a:off x="9113856" y="0"/>
            <a:ext cx="0" cy="6858000"/>
          </a:xfrm>
          <a:prstGeom prst="straightConnector1">
            <a:avLst/>
          </a:prstGeom>
          <a:noFill/>
          <a:ln cap="flat" cmpd="thickThin" w="57150">
            <a:solidFill>
              <a:srgbClr val="FEC2AC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2" name="Google Shape;32;p2"/>
          <p:cNvSpPr/>
          <p:nvPr/>
        </p:nvSpPr>
        <p:spPr>
          <a:xfrm>
            <a:off x="1219200" y="0"/>
            <a:ext cx="76200" cy="6858000"/>
          </a:xfrm>
          <a:prstGeom prst="rect">
            <a:avLst/>
          </a:prstGeom>
          <a:solidFill>
            <a:srgbClr val="FEC2AC">
              <a:alpha val="5098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33" name="Google Shape;33;p2"/>
          <p:cNvSpPr/>
          <p:nvPr/>
        </p:nvSpPr>
        <p:spPr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34" name="Google Shape;34;p2"/>
          <p:cNvSpPr/>
          <p:nvPr/>
        </p:nvSpPr>
        <p:spPr>
          <a:xfrm>
            <a:off x="1309632" y="4866752"/>
            <a:ext cx="641424" cy="64142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35" name="Google Shape;35;p2"/>
          <p:cNvSpPr/>
          <p:nvPr/>
        </p:nvSpPr>
        <p:spPr>
          <a:xfrm>
            <a:off x="1091080" y="5500632"/>
            <a:ext cx="137160" cy="13716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36" name="Google Shape;36;p2"/>
          <p:cNvSpPr/>
          <p:nvPr/>
        </p:nvSpPr>
        <p:spPr>
          <a:xfrm>
            <a:off x="1664208" y="5788152"/>
            <a:ext cx="274320" cy="27432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37" name="Google Shape;37;p2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38" name="Google Shape;38;p2"/>
          <p:cNvSpPr txBox="1"/>
          <p:nvPr>
            <p:ph idx="12" type="sldNum"/>
          </p:nvPr>
        </p:nvSpPr>
        <p:spPr>
          <a:xfrm>
            <a:off x="1325544" y="4928702"/>
            <a:ext cx="609600" cy="5175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Заголовок и вертикальный текст" type="vertTx">
  <p:cSld name="VERTICAL_TEXT"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1"/>
          <p:cNvSpPr txBox="1"/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2" name="Google Shape;122;p11"/>
          <p:cNvSpPr txBox="1"/>
          <p:nvPr>
            <p:ph idx="1" type="body"/>
          </p:nvPr>
        </p:nvSpPr>
        <p:spPr>
          <a:xfrm rot="5400000">
            <a:off x="1754124" y="303276"/>
            <a:ext cx="4873752" cy="7467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08610" lvl="0" marL="457200" algn="l">
              <a:spcBef>
                <a:spcPts val="600"/>
              </a:spcBef>
              <a:spcAft>
                <a:spcPts val="0"/>
              </a:spcAft>
              <a:buSzPts val="1260"/>
              <a:buChar char="🞆"/>
              <a:defRPr/>
            </a:lvl1pPr>
            <a:lvl2pPr indent="-320040" lvl="1" marL="914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2pPr>
            <a:lvl3pPr indent="-297180" lvl="2" marL="13716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3pPr>
            <a:lvl4pPr indent="-297180" lvl="3" marL="18288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4pPr>
            <a:lvl5pPr indent="-306323" lvl="4" marL="2286000" algn="l">
              <a:spcBef>
                <a:spcPts val="360"/>
              </a:spcBef>
              <a:spcAft>
                <a:spcPts val="0"/>
              </a:spcAft>
              <a:buSzPts val="1224"/>
              <a:buChar char="⚫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indent="-297179" lvl="6" marL="3200400" algn="l">
              <a:spcBef>
                <a:spcPts val="360"/>
              </a:spcBef>
              <a:spcAft>
                <a:spcPts val="0"/>
              </a:spcAft>
              <a:buSzPts val="1080"/>
              <a:buChar char="⚪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123" name="Google Shape;123;p11"/>
          <p:cNvSpPr txBox="1"/>
          <p:nvPr>
            <p:ph idx="10" type="dt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4" name="Google Shape;124;p11"/>
          <p:cNvSpPr txBox="1"/>
          <p:nvPr>
            <p:ph idx="11" type="ftr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11"/>
          <p:cNvSpPr txBox="1"/>
          <p:nvPr>
            <p:ph idx="12" type="sldNum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Вертикальный заголовок и текст" type="vertTitleAndTx">
  <p:cSld name="VERTICAL_TITLE_AND_VERTICAL_TEXT"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12"/>
          <p:cNvSpPr txBox="1"/>
          <p:nvPr>
            <p:ph type="title"/>
          </p:nvPr>
        </p:nvSpPr>
        <p:spPr>
          <a:xfrm rot="5400000">
            <a:off x="4541837" y="2362202"/>
            <a:ext cx="5851525" cy="1676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8" name="Google Shape;128;p12"/>
          <p:cNvSpPr txBox="1"/>
          <p:nvPr>
            <p:ph idx="1" type="body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08610" lvl="0" marL="457200" algn="l">
              <a:spcBef>
                <a:spcPts val="600"/>
              </a:spcBef>
              <a:spcAft>
                <a:spcPts val="0"/>
              </a:spcAft>
              <a:buSzPts val="1260"/>
              <a:buChar char="🞆"/>
              <a:defRPr/>
            </a:lvl1pPr>
            <a:lvl2pPr indent="-320040" lvl="1" marL="914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2pPr>
            <a:lvl3pPr indent="-297180" lvl="2" marL="13716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3pPr>
            <a:lvl4pPr indent="-297180" lvl="3" marL="18288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4pPr>
            <a:lvl5pPr indent="-306323" lvl="4" marL="2286000" algn="l">
              <a:spcBef>
                <a:spcPts val="360"/>
              </a:spcBef>
              <a:spcAft>
                <a:spcPts val="0"/>
              </a:spcAft>
              <a:buSzPts val="1224"/>
              <a:buChar char="⚫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indent="-297179" lvl="6" marL="3200400" algn="l">
              <a:spcBef>
                <a:spcPts val="360"/>
              </a:spcBef>
              <a:spcAft>
                <a:spcPts val="0"/>
              </a:spcAft>
              <a:buSzPts val="1080"/>
              <a:buChar char="⚪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129" name="Google Shape;129;p12"/>
          <p:cNvSpPr txBox="1"/>
          <p:nvPr>
            <p:ph idx="10" type="dt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0" name="Google Shape;130;p12"/>
          <p:cNvSpPr txBox="1"/>
          <p:nvPr>
            <p:ph idx="11" type="ftr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1" name="Google Shape;131;p12"/>
          <p:cNvSpPr txBox="1"/>
          <p:nvPr>
            <p:ph idx="12" type="sldNum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Пустой слайд" type="blank">
  <p:cSld name="BLANK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3"/>
          <p:cNvSpPr txBox="1"/>
          <p:nvPr>
            <p:ph idx="10" type="dt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3"/>
          <p:cNvSpPr txBox="1"/>
          <p:nvPr>
            <p:ph idx="11" type="ftr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3"/>
          <p:cNvSpPr txBox="1"/>
          <p:nvPr>
            <p:ph idx="12" type="sldNum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Только заголовок" type="titleOnly">
  <p:cSld name="TITLE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4"/>
          <p:cNvSpPr txBox="1"/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4"/>
          <p:cNvSpPr txBox="1"/>
          <p:nvPr>
            <p:ph idx="10" type="dt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4"/>
          <p:cNvSpPr txBox="1"/>
          <p:nvPr>
            <p:ph idx="12" type="sldNum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47" name="Google Shape;47;p4"/>
          <p:cNvSpPr txBox="1"/>
          <p:nvPr>
            <p:ph idx="11" type="ftr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Заголовок и объект" type="obj">
  <p:cSld name="OBJECT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5"/>
          <p:cNvSpPr txBox="1"/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5"/>
          <p:cNvSpPr txBox="1"/>
          <p:nvPr>
            <p:ph idx="1" type="body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08610" lvl="0" marL="457200" algn="l">
              <a:spcBef>
                <a:spcPts val="600"/>
              </a:spcBef>
              <a:spcAft>
                <a:spcPts val="0"/>
              </a:spcAft>
              <a:buSzPts val="1260"/>
              <a:buChar char="🞆"/>
              <a:defRPr/>
            </a:lvl1pPr>
            <a:lvl2pPr indent="-320040" lvl="1" marL="914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2pPr>
            <a:lvl3pPr indent="-297180" lvl="2" marL="13716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3pPr>
            <a:lvl4pPr indent="-297180" lvl="3" marL="18288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4pPr>
            <a:lvl5pPr indent="-306323" lvl="4" marL="2286000" algn="l">
              <a:spcBef>
                <a:spcPts val="360"/>
              </a:spcBef>
              <a:spcAft>
                <a:spcPts val="0"/>
              </a:spcAft>
              <a:buSzPts val="1224"/>
              <a:buChar char="⚫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indent="-297179" lvl="6" marL="3200400" algn="l">
              <a:spcBef>
                <a:spcPts val="360"/>
              </a:spcBef>
              <a:spcAft>
                <a:spcPts val="0"/>
              </a:spcAft>
              <a:buSzPts val="1080"/>
              <a:buChar char="⚪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51" name="Google Shape;51;p5"/>
          <p:cNvSpPr txBox="1"/>
          <p:nvPr>
            <p:ph idx="10" type="dt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5"/>
          <p:cNvSpPr txBox="1"/>
          <p:nvPr>
            <p:ph idx="12" type="sldNum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53" name="Google Shape;53;p5"/>
          <p:cNvSpPr txBox="1"/>
          <p:nvPr>
            <p:ph idx="11" type="ftr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Заголовок раздела" showMasterSp="0" type="secHead">
  <p:cSld name="SECTION_HEADER">
    <p:bg>
      <p:bgPr>
        <a:solidFill>
          <a:schemeClr val="dk2"/>
        </a:solidFill>
      </p:bgPr>
    </p:bg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6"/>
          <p:cNvSpPr txBox="1"/>
          <p:nvPr>
            <p:ph type="title"/>
          </p:nvPr>
        </p:nvSpPr>
        <p:spPr>
          <a:xfrm>
            <a:off x="2286000" y="2895600"/>
            <a:ext cx="6172200" cy="205359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Century Schoolbook"/>
              <a:buNone/>
              <a:defRPr b="1" sz="3000" cap="small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6"/>
          <p:cNvSpPr txBox="1"/>
          <p:nvPr>
            <p:ph idx="1" type="body"/>
          </p:nvPr>
        </p:nvSpPr>
        <p:spPr>
          <a:xfrm>
            <a:off x="2286000" y="5010150"/>
            <a:ext cx="617220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600"/>
              </a:spcBef>
              <a:spcAft>
                <a:spcPts val="0"/>
              </a:spcAft>
              <a:buSzPts val="1260"/>
              <a:buNone/>
              <a:defRPr b="1" sz="1800">
                <a:solidFill>
                  <a:schemeClr val="lt2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SzPts val="1440"/>
              <a:buNone/>
              <a:defRPr sz="1800">
                <a:solidFill>
                  <a:schemeClr val="lt1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SzPts val="960"/>
              <a:buNone/>
              <a:defRPr sz="1600">
                <a:solidFill>
                  <a:schemeClr val="lt1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SzPts val="840"/>
              <a:buNone/>
              <a:defRPr sz="1400">
                <a:solidFill>
                  <a:schemeClr val="lt1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SzPts val="952"/>
              <a:buNone/>
              <a:defRPr sz="1400">
                <a:solidFill>
                  <a:schemeClr val="lt1"/>
                </a:solidFill>
              </a:defRPr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indent="-297179" lvl="6" marL="3200400" algn="l">
              <a:spcBef>
                <a:spcPts val="360"/>
              </a:spcBef>
              <a:spcAft>
                <a:spcPts val="0"/>
              </a:spcAft>
              <a:buSzPts val="1080"/>
              <a:buChar char="⚪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57" name="Google Shape;57;p6"/>
          <p:cNvSpPr txBox="1"/>
          <p:nvPr>
            <p:ph idx="10" type="dt"/>
          </p:nvPr>
        </p:nvSpPr>
        <p:spPr>
          <a:xfrm rot="5400000">
            <a:off x="7763256" y="1170432"/>
            <a:ext cx="2286000" cy="38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6"/>
          <p:cNvSpPr txBox="1"/>
          <p:nvPr>
            <p:ph idx="11" type="ftr"/>
          </p:nvPr>
        </p:nvSpPr>
        <p:spPr>
          <a:xfrm rot="5400000">
            <a:off x="7077456" y="4178808"/>
            <a:ext cx="365760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6"/>
          <p:cNvSpPr/>
          <p:nvPr/>
        </p:nvSpPr>
        <p:spPr>
          <a:xfrm>
            <a:off x="381000" y="0"/>
            <a:ext cx="609600" cy="6858000"/>
          </a:xfrm>
          <a:prstGeom prst="rect">
            <a:avLst/>
          </a:prstGeom>
          <a:solidFill>
            <a:srgbClr val="FEC2AC">
              <a:alpha val="53725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60" name="Google Shape;60;p6"/>
          <p:cNvSpPr/>
          <p:nvPr/>
        </p:nvSpPr>
        <p:spPr>
          <a:xfrm>
            <a:off x="276336" y="0"/>
            <a:ext cx="104664" cy="6858000"/>
          </a:xfrm>
          <a:prstGeom prst="rect">
            <a:avLst/>
          </a:prstGeom>
          <a:solidFill>
            <a:srgbClr val="FFD8CC">
              <a:alpha val="35686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61" name="Google Shape;61;p6"/>
          <p:cNvSpPr/>
          <p:nvPr/>
        </p:nvSpPr>
        <p:spPr>
          <a:xfrm>
            <a:off x="990600" y="0"/>
            <a:ext cx="181872" cy="6858000"/>
          </a:xfrm>
          <a:prstGeom prst="rect">
            <a:avLst/>
          </a:prstGeom>
          <a:solidFill>
            <a:srgbClr val="FFD8CC">
              <a:alpha val="69803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62" name="Google Shape;62;p6"/>
          <p:cNvSpPr/>
          <p:nvPr/>
        </p:nvSpPr>
        <p:spPr>
          <a:xfrm>
            <a:off x="1141320" y="0"/>
            <a:ext cx="230280" cy="6858000"/>
          </a:xfrm>
          <a:prstGeom prst="rect">
            <a:avLst/>
          </a:prstGeom>
          <a:solidFill>
            <a:srgbClr val="FFEDE7">
              <a:alpha val="7098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cxnSp>
        <p:nvCxnSpPr>
          <p:cNvPr id="63" name="Google Shape;63;p6"/>
          <p:cNvCxnSpPr/>
          <p:nvPr/>
        </p:nvCxnSpPr>
        <p:spPr>
          <a:xfrm>
            <a:off x="106344" y="0"/>
            <a:ext cx="0" cy="6858000"/>
          </a:xfrm>
          <a:prstGeom prst="straightConnector1">
            <a:avLst/>
          </a:prstGeom>
          <a:noFill/>
          <a:ln cap="flat" cmpd="sng" w="57150">
            <a:solidFill>
              <a:srgbClr val="FEC2AC">
                <a:alpha val="72941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64" name="Google Shape;64;p6"/>
          <p:cNvCxnSpPr/>
          <p:nvPr/>
        </p:nvCxnSpPr>
        <p:spPr>
          <a:xfrm>
            <a:off x="914400" y="0"/>
            <a:ext cx="0" cy="6858000"/>
          </a:xfrm>
          <a:prstGeom prst="straightConnector1">
            <a:avLst/>
          </a:prstGeom>
          <a:noFill/>
          <a:ln cap="flat" cmpd="sng" w="57150">
            <a:solidFill>
              <a:srgbClr val="FFEDE7">
                <a:alpha val="82745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65" name="Google Shape;65;p6"/>
          <p:cNvCxnSpPr/>
          <p:nvPr/>
        </p:nvCxnSpPr>
        <p:spPr>
          <a:xfrm>
            <a:off x="854112" y="0"/>
            <a:ext cx="0" cy="6858000"/>
          </a:xfrm>
          <a:prstGeom prst="straightConnector1">
            <a:avLst/>
          </a:prstGeom>
          <a:noFill/>
          <a:ln cap="flat" cmpd="sng" w="57150">
            <a:solidFill>
              <a:srgbClr val="FEC2AC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66" name="Google Shape;66;p6"/>
          <p:cNvCxnSpPr/>
          <p:nvPr/>
        </p:nvCxnSpPr>
        <p:spPr>
          <a:xfrm>
            <a:off x="1726640" y="0"/>
            <a:ext cx="0" cy="6858000"/>
          </a:xfrm>
          <a:prstGeom prst="straightConnector1">
            <a:avLst/>
          </a:prstGeom>
          <a:noFill/>
          <a:ln cap="flat" cmpd="sng" w="28575">
            <a:solidFill>
              <a:srgbClr val="FEC2AC">
                <a:alpha val="81960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67" name="Google Shape;67;p6"/>
          <p:cNvCxnSpPr/>
          <p:nvPr/>
        </p:nvCxnSpPr>
        <p:spPr>
          <a:xfrm>
            <a:off x="1066800" y="0"/>
            <a:ext cx="0" cy="6858000"/>
          </a:xfrm>
          <a:prstGeom prst="straightConnector1">
            <a:avLst/>
          </a:prstGeom>
          <a:noFill/>
          <a:ln cap="flat" cmpd="sng" w="9525">
            <a:solidFill>
              <a:srgbClr val="FEC2AC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68" name="Google Shape;68;p6"/>
          <p:cNvSpPr/>
          <p:nvPr/>
        </p:nvSpPr>
        <p:spPr>
          <a:xfrm>
            <a:off x="1219200" y="0"/>
            <a:ext cx="76200" cy="6858000"/>
          </a:xfrm>
          <a:prstGeom prst="rect">
            <a:avLst/>
          </a:prstGeom>
          <a:solidFill>
            <a:srgbClr val="FEC2AC">
              <a:alpha val="5098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69" name="Google Shape;69;p6"/>
          <p:cNvSpPr/>
          <p:nvPr/>
        </p:nvSpPr>
        <p:spPr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70" name="Google Shape;70;p6"/>
          <p:cNvSpPr/>
          <p:nvPr/>
        </p:nvSpPr>
        <p:spPr>
          <a:xfrm>
            <a:off x="1324704" y="4866752"/>
            <a:ext cx="641424" cy="64142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71" name="Google Shape;71;p6"/>
          <p:cNvSpPr/>
          <p:nvPr/>
        </p:nvSpPr>
        <p:spPr>
          <a:xfrm>
            <a:off x="1091080" y="5500632"/>
            <a:ext cx="137160" cy="13716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72" name="Google Shape;72;p6"/>
          <p:cNvSpPr/>
          <p:nvPr/>
        </p:nvSpPr>
        <p:spPr>
          <a:xfrm>
            <a:off x="1664208" y="5791200"/>
            <a:ext cx="274320" cy="27432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73" name="Google Shape;73;p6"/>
          <p:cNvSpPr/>
          <p:nvPr/>
        </p:nvSpPr>
        <p:spPr>
          <a:xfrm>
            <a:off x="1879040" y="4479888"/>
            <a:ext cx="365760" cy="36576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cxnSp>
        <p:nvCxnSpPr>
          <p:cNvPr id="74" name="Google Shape;74;p6"/>
          <p:cNvCxnSpPr/>
          <p:nvPr/>
        </p:nvCxnSpPr>
        <p:spPr>
          <a:xfrm>
            <a:off x="9097944" y="0"/>
            <a:ext cx="0" cy="6858000"/>
          </a:xfrm>
          <a:prstGeom prst="straightConnector1">
            <a:avLst/>
          </a:prstGeom>
          <a:noFill/>
          <a:ln cap="flat" cmpd="thickThin" w="57150">
            <a:solidFill>
              <a:srgbClr val="FEC2AC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75" name="Google Shape;75;p6"/>
          <p:cNvSpPr txBox="1"/>
          <p:nvPr>
            <p:ph idx="12" type="sldNum"/>
          </p:nvPr>
        </p:nvSpPr>
        <p:spPr>
          <a:xfrm>
            <a:off x="1340616" y="4928702"/>
            <a:ext cx="609600" cy="5175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Два объекта" type="twoObj">
  <p:cSld name="TWO_OBJECTS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7"/>
          <p:cNvSpPr txBox="1"/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7"/>
          <p:cNvSpPr txBox="1"/>
          <p:nvPr>
            <p:ph idx="10" type="dt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7"/>
          <p:cNvSpPr txBox="1"/>
          <p:nvPr>
            <p:ph idx="11" type="ftr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7"/>
          <p:cNvSpPr txBox="1"/>
          <p:nvPr>
            <p:ph idx="12" type="sldNum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81" name="Google Shape;81;p7"/>
          <p:cNvSpPr txBox="1"/>
          <p:nvPr>
            <p:ph idx="1" type="body"/>
          </p:nvPr>
        </p:nvSpPr>
        <p:spPr>
          <a:xfrm>
            <a:off x="457200" y="1600200"/>
            <a:ext cx="3657600" cy="45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08610" lvl="0" marL="457200" algn="l">
              <a:spcBef>
                <a:spcPts val="600"/>
              </a:spcBef>
              <a:spcAft>
                <a:spcPts val="0"/>
              </a:spcAft>
              <a:buSzPts val="1260"/>
              <a:buChar char="🞆"/>
              <a:defRPr/>
            </a:lvl1pPr>
            <a:lvl2pPr indent="-320040" lvl="1" marL="914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2pPr>
            <a:lvl3pPr indent="-297180" lvl="2" marL="13716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3pPr>
            <a:lvl4pPr indent="-297180" lvl="3" marL="18288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4pPr>
            <a:lvl5pPr indent="-306323" lvl="4" marL="2286000" algn="l">
              <a:spcBef>
                <a:spcPts val="360"/>
              </a:spcBef>
              <a:spcAft>
                <a:spcPts val="0"/>
              </a:spcAft>
              <a:buSzPts val="1224"/>
              <a:buChar char="⚫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indent="-297179" lvl="6" marL="3200400" algn="l">
              <a:spcBef>
                <a:spcPts val="360"/>
              </a:spcBef>
              <a:spcAft>
                <a:spcPts val="0"/>
              </a:spcAft>
              <a:buSzPts val="1080"/>
              <a:buChar char="⚪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82" name="Google Shape;82;p7"/>
          <p:cNvSpPr txBox="1"/>
          <p:nvPr>
            <p:ph idx="2" type="body"/>
          </p:nvPr>
        </p:nvSpPr>
        <p:spPr>
          <a:xfrm>
            <a:off x="4270248" y="1600200"/>
            <a:ext cx="3657600" cy="45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08610" lvl="0" marL="457200" algn="l">
              <a:spcBef>
                <a:spcPts val="600"/>
              </a:spcBef>
              <a:spcAft>
                <a:spcPts val="0"/>
              </a:spcAft>
              <a:buSzPts val="1260"/>
              <a:buChar char="🞆"/>
              <a:defRPr/>
            </a:lvl1pPr>
            <a:lvl2pPr indent="-320040" lvl="1" marL="914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2pPr>
            <a:lvl3pPr indent="-297180" lvl="2" marL="13716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3pPr>
            <a:lvl4pPr indent="-297180" lvl="3" marL="18288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4pPr>
            <a:lvl5pPr indent="-306323" lvl="4" marL="2286000" algn="l">
              <a:spcBef>
                <a:spcPts val="360"/>
              </a:spcBef>
              <a:spcAft>
                <a:spcPts val="0"/>
              </a:spcAft>
              <a:buSzPts val="1224"/>
              <a:buChar char="⚫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indent="-297179" lvl="6" marL="3200400" algn="l">
              <a:spcBef>
                <a:spcPts val="360"/>
              </a:spcBef>
              <a:spcAft>
                <a:spcPts val="0"/>
              </a:spcAft>
              <a:buSzPts val="1080"/>
              <a:buChar char="⚪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Сравнение" type="twoTxTwoObj">
  <p:cSld name="TWO_OBJECTS_WITH_TEXT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8"/>
          <p:cNvSpPr txBox="1"/>
          <p:nvPr>
            <p:ph type="title"/>
          </p:nvPr>
        </p:nvSpPr>
        <p:spPr>
          <a:xfrm>
            <a:off x="457200" y="273050"/>
            <a:ext cx="7543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Century Schoolbook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8"/>
          <p:cNvSpPr txBox="1"/>
          <p:nvPr>
            <p:ph idx="10" type="dt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8"/>
          <p:cNvSpPr txBox="1"/>
          <p:nvPr>
            <p:ph idx="11" type="ftr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7" name="Google Shape;87;p8"/>
          <p:cNvSpPr txBox="1"/>
          <p:nvPr>
            <p:ph idx="12" type="sldNum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88" name="Google Shape;88;p8"/>
          <p:cNvSpPr txBox="1"/>
          <p:nvPr>
            <p:ph idx="1" type="body"/>
          </p:nvPr>
        </p:nvSpPr>
        <p:spPr>
          <a:xfrm>
            <a:off x="457200" y="2362200"/>
            <a:ext cx="3657600" cy="3886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08610" lvl="0" marL="457200" algn="l">
              <a:spcBef>
                <a:spcPts val="600"/>
              </a:spcBef>
              <a:spcAft>
                <a:spcPts val="0"/>
              </a:spcAft>
              <a:buSzPts val="1260"/>
              <a:buChar char="🞆"/>
              <a:defRPr/>
            </a:lvl1pPr>
            <a:lvl2pPr indent="-320040" lvl="1" marL="914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2pPr>
            <a:lvl3pPr indent="-297180" lvl="2" marL="13716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3pPr>
            <a:lvl4pPr indent="-297180" lvl="3" marL="18288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4pPr>
            <a:lvl5pPr indent="-306323" lvl="4" marL="2286000" algn="l">
              <a:spcBef>
                <a:spcPts val="360"/>
              </a:spcBef>
              <a:spcAft>
                <a:spcPts val="0"/>
              </a:spcAft>
              <a:buSzPts val="1224"/>
              <a:buChar char="⚫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indent="-297179" lvl="6" marL="3200400" algn="l">
              <a:spcBef>
                <a:spcPts val="360"/>
              </a:spcBef>
              <a:spcAft>
                <a:spcPts val="0"/>
              </a:spcAft>
              <a:buSzPts val="1080"/>
              <a:buChar char="⚪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89" name="Google Shape;89;p8"/>
          <p:cNvSpPr txBox="1"/>
          <p:nvPr>
            <p:ph idx="2" type="body"/>
          </p:nvPr>
        </p:nvSpPr>
        <p:spPr>
          <a:xfrm>
            <a:off x="4371975" y="2362200"/>
            <a:ext cx="3657600" cy="3886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08610" lvl="0" marL="457200" algn="l">
              <a:spcBef>
                <a:spcPts val="600"/>
              </a:spcBef>
              <a:spcAft>
                <a:spcPts val="0"/>
              </a:spcAft>
              <a:buSzPts val="1260"/>
              <a:buChar char="🞆"/>
              <a:defRPr/>
            </a:lvl1pPr>
            <a:lvl2pPr indent="-320040" lvl="1" marL="914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2pPr>
            <a:lvl3pPr indent="-297180" lvl="2" marL="13716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3pPr>
            <a:lvl4pPr indent="-297180" lvl="3" marL="18288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4pPr>
            <a:lvl5pPr indent="-306323" lvl="4" marL="2286000" algn="l">
              <a:spcBef>
                <a:spcPts val="360"/>
              </a:spcBef>
              <a:spcAft>
                <a:spcPts val="0"/>
              </a:spcAft>
              <a:buSzPts val="1224"/>
              <a:buChar char="⚫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indent="-297179" lvl="6" marL="3200400" algn="l">
              <a:spcBef>
                <a:spcPts val="360"/>
              </a:spcBef>
              <a:spcAft>
                <a:spcPts val="0"/>
              </a:spcAft>
              <a:buSzPts val="1080"/>
              <a:buChar char="⚪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90" name="Google Shape;90;p8"/>
          <p:cNvSpPr/>
          <p:nvPr>
            <p:ph idx="3" type="body"/>
          </p:nvPr>
        </p:nvSpPr>
        <p:spPr>
          <a:xfrm>
            <a:off x="457200" y="1569720"/>
            <a:ext cx="3657600" cy="658368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600"/>
              </a:spcBef>
              <a:spcAft>
                <a:spcPts val="0"/>
              </a:spcAft>
              <a:buSzPts val="1400"/>
              <a:buFont typeface="Century Schoolbook"/>
              <a:buNone/>
              <a:defRPr b="1" sz="2000">
                <a:solidFill>
                  <a:srgbClr val="FFFFFF"/>
                </a:solidFill>
              </a:defRPr>
            </a:lvl1pPr>
            <a:lvl2pPr indent="-320040" lvl="1" marL="914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2pPr>
            <a:lvl3pPr indent="-297180" lvl="2" marL="13716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3pPr>
            <a:lvl4pPr indent="-297180" lvl="3" marL="18288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4pPr>
            <a:lvl5pPr indent="-306323" lvl="4" marL="2286000" algn="l">
              <a:spcBef>
                <a:spcPts val="360"/>
              </a:spcBef>
              <a:spcAft>
                <a:spcPts val="0"/>
              </a:spcAft>
              <a:buSzPts val="1224"/>
              <a:buChar char="⚫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indent="-297179" lvl="6" marL="3200400" algn="l">
              <a:spcBef>
                <a:spcPts val="360"/>
              </a:spcBef>
              <a:spcAft>
                <a:spcPts val="0"/>
              </a:spcAft>
              <a:buSzPts val="1080"/>
              <a:buChar char="⚪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91" name="Google Shape;91;p8"/>
          <p:cNvSpPr/>
          <p:nvPr>
            <p:ph idx="4" type="body"/>
          </p:nvPr>
        </p:nvSpPr>
        <p:spPr>
          <a:xfrm>
            <a:off x="4343400" y="1569720"/>
            <a:ext cx="3657600" cy="658368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600"/>
              </a:spcBef>
              <a:spcAft>
                <a:spcPts val="0"/>
              </a:spcAft>
              <a:buSzPts val="1400"/>
              <a:buFont typeface="Century Schoolbook"/>
              <a:buNone/>
              <a:defRPr b="1" sz="2000">
                <a:solidFill>
                  <a:srgbClr val="FFFFFF"/>
                </a:solidFill>
              </a:defRPr>
            </a:lvl1pPr>
            <a:lvl2pPr indent="-320040" lvl="1" marL="914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2pPr>
            <a:lvl3pPr indent="-297180" lvl="2" marL="13716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3pPr>
            <a:lvl4pPr indent="-297180" lvl="3" marL="18288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4pPr>
            <a:lvl5pPr indent="-306323" lvl="4" marL="2286000" algn="l">
              <a:spcBef>
                <a:spcPts val="360"/>
              </a:spcBef>
              <a:spcAft>
                <a:spcPts val="0"/>
              </a:spcAft>
              <a:buSzPts val="1224"/>
              <a:buChar char="⚫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indent="-297179" lvl="6" marL="3200400" algn="l">
              <a:spcBef>
                <a:spcPts val="360"/>
              </a:spcBef>
              <a:spcAft>
                <a:spcPts val="0"/>
              </a:spcAft>
              <a:buSzPts val="1080"/>
              <a:buChar char="⚪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Объект с подписью" showMasterSp="0" type="objTx">
  <p:cSld name="OBJECT_WITH_CAPTION_TEXT">
    <p:bg>
      <p:bgPr>
        <a:solidFill>
          <a:schemeClr val="lt1"/>
        </a:solidFill>
      </p:bgPr>
    </p:bg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3" name="Google Shape;93;p9"/>
          <p:cNvCxnSpPr/>
          <p:nvPr/>
        </p:nvCxnSpPr>
        <p:spPr>
          <a:xfrm>
            <a:off x="8763000" y="0"/>
            <a:ext cx="0" cy="6858000"/>
          </a:xfrm>
          <a:prstGeom prst="straightConnector1">
            <a:avLst/>
          </a:prstGeom>
          <a:noFill/>
          <a:ln cap="flat" cmpd="sng" w="38100">
            <a:solidFill>
              <a:srgbClr val="FEC2AC">
                <a:alpha val="92941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94" name="Google Shape;94;p9"/>
          <p:cNvSpPr txBox="1"/>
          <p:nvPr>
            <p:ph type="title"/>
          </p:nvPr>
        </p:nvSpPr>
        <p:spPr>
          <a:xfrm rot="5400000">
            <a:off x="3371850" y="3200400"/>
            <a:ext cx="630936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Century Schoolbook"/>
              <a:buNone/>
              <a:defRPr b="1" sz="2000" cap="small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9"/>
          <p:cNvSpPr txBox="1"/>
          <p:nvPr>
            <p:ph idx="1" type="body"/>
          </p:nvPr>
        </p:nvSpPr>
        <p:spPr>
          <a:xfrm>
            <a:off x="6812280" y="274320"/>
            <a:ext cx="1527048" cy="49834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SzPts val="840"/>
              <a:buNone/>
              <a:defRPr sz="1200"/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96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SzPts val="6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SzPts val="54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SzPts val="612"/>
              <a:buNone/>
              <a:defRPr sz="9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indent="-297179" lvl="6" marL="3200400" algn="l">
              <a:spcBef>
                <a:spcPts val="360"/>
              </a:spcBef>
              <a:spcAft>
                <a:spcPts val="0"/>
              </a:spcAft>
              <a:buSzPts val="1080"/>
              <a:buChar char="⚪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cxnSp>
        <p:nvCxnSpPr>
          <p:cNvPr id="96" name="Google Shape;96;p9"/>
          <p:cNvCxnSpPr/>
          <p:nvPr/>
        </p:nvCxnSpPr>
        <p:spPr>
          <a:xfrm>
            <a:off x="6248400" y="0"/>
            <a:ext cx="0" cy="6858000"/>
          </a:xfrm>
          <a:prstGeom prst="straightConnector1">
            <a:avLst/>
          </a:prstGeom>
          <a:noFill/>
          <a:ln cap="flat" cmpd="sng" w="38100">
            <a:solidFill>
              <a:srgbClr val="FEC2AC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97" name="Google Shape;97;p9"/>
          <p:cNvCxnSpPr/>
          <p:nvPr/>
        </p:nvCxnSpPr>
        <p:spPr>
          <a:xfrm>
            <a:off x="6192296" y="0"/>
            <a:ext cx="0" cy="6858000"/>
          </a:xfrm>
          <a:prstGeom prst="straightConnector1">
            <a:avLst/>
          </a:prstGeom>
          <a:noFill/>
          <a:ln cap="flat" cmpd="sng" w="1270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98" name="Google Shape;98;p9"/>
          <p:cNvCxnSpPr/>
          <p:nvPr/>
        </p:nvCxnSpPr>
        <p:spPr>
          <a:xfrm>
            <a:off x="8991600" y="0"/>
            <a:ext cx="0" cy="6858000"/>
          </a:xfrm>
          <a:prstGeom prst="straightConnector1">
            <a:avLst/>
          </a:prstGeom>
          <a:noFill/>
          <a:ln cap="flat" cmpd="sng" w="190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99" name="Google Shape;99;p9"/>
          <p:cNvSpPr/>
          <p:nvPr/>
        </p:nvSpPr>
        <p:spPr>
          <a:xfrm>
            <a:off x="8839200" y="0"/>
            <a:ext cx="304800" cy="6858000"/>
          </a:xfrm>
          <a:prstGeom prst="rect">
            <a:avLst/>
          </a:prstGeom>
          <a:solidFill>
            <a:srgbClr val="FEC2AC">
              <a:alpha val="86666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cxnSp>
        <p:nvCxnSpPr>
          <p:cNvPr id="100" name="Google Shape;100;p9"/>
          <p:cNvCxnSpPr/>
          <p:nvPr/>
        </p:nvCxnSpPr>
        <p:spPr>
          <a:xfrm>
            <a:off x="8915400" y="0"/>
            <a:ext cx="0" cy="685800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01" name="Google Shape;101;p9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102" name="Google Shape;102;p9"/>
          <p:cNvSpPr txBox="1"/>
          <p:nvPr>
            <p:ph idx="2" type="body"/>
          </p:nvPr>
        </p:nvSpPr>
        <p:spPr>
          <a:xfrm>
            <a:off x="304800" y="274320"/>
            <a:ext cx="5638800" cy="632764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08610" lvl="0" marL="457200" algn="l">
              <a:spcBef>
                <a:spcPts val="600"/>
              </a:spcBef>
              <a:spcAft>
                <a:spcPts val="0"/>
              </a:spcAft>
              <a:buSzPts val="1260"/>
              <a:buChar char="🞆"/>
              <a:defRPr/>
            </a:lvl1pPr>
            <a:lvl2pPr indent="-320040" lvl="1" marL="914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2pPr>
            <a:lvl3pPr indent="-297180" lvl="2" marL="13716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3pPr>
            <a:lvl4pPr indent="-297180" lvl="3" marL="18288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4pPr>
            <a:lvl5pPr indent="-306323" lvl="4" marL="2286000" algn="l">
              <a:spcBef>
                <a:spcPts val="360"/>
              </a:spcBef>
              <a:spcAft>
                <a:spcPts val="0"/>
              </a:spcAft>
              <a:buSzPts val="1224"/>
              <a:buChar char="⚫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indent="-297179" lvl="6" marL="3200400" algn="l">
              <a:spcBef>
                <a:spcPts val="360"/>
              </a:spcBef>
              <a:spcAft>
                <a:spcPts val="0"/>
              </a:spcAft>
              <a:buSzPts val="1080"/>
              <a:buChar char="⚪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103" name="Google Shape;103;p9"/>
          <p:cNvSpPr txBox="1"/>
          <p:nvPr>
            <p:ph idx="10" type="dt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4" name="Google Shape;104;p9"/>
          <p:cNvSpPr txBox="1"/>
          <p:nvPr>
            <p:ph idx="12" type="sldNum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105" name="Google Shape;105;p9"/>
          <p:cNvSpPr txBox="1"/>
          <p:nvPr>
            <p:ph idx="11" type="ftr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Рисунок с подписью" showMasterSp="0" type="picTx">
  <p:cSld name="PICTURE_WITH_CAPTION_TEXT"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7" name="Google Shape;107;p10"/>
          <p:cNvCxnSpPr/>
          <p:nvPr/>
        </p:nvCxnSpPr>
        <p:spPr>
          <a:xfrm>
            <a:off x="8763000" y="0"/>
            <a:ext cx="0" cy="6858000"/>
          </a:xfrm>
          <a:prstGeom prst="straightConnector1">
            <a:avLst/>
          </a:prstGeom>
          <a:noFill/>
          <a:ln cap="flat" cmpd="sng" w="38100">
            <a:solidFill>
              <a:srgbClr val="FEC2AC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08" name="Google Shape;108;p10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109" name="Google Shape;109;p10"/>
          <p:cNvSpPr txBox="1"/>
          <p:nvPr>
            <p:ph type="title"/>
          </p:nvPr>
        </p:nvSpPr>
        <p:spPr>
          <a:xfrm rot="5400000">
            <a:off x="3350133" y="3200400"/>
            <a:ext cx="630936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Century Schoolbook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10"/>
          <p:cNvSpPr/>
          <p:nvPr>
            <p:ph idx="2" type="pic"/>
          </p:nvPr>
        </p:nvSpPr>
        <p:spPr>
          <a:xfrm>
            <a:off x="0" y="0"/>
            <a:ext cx="61722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240"/>
              <a:buFont typeface="Noto Sans Symbols"/>
              <a:buNone/>
              <a:defRPr b="0" i="0" sz="32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lvl="1" marR="0" rtl="0" algn="l">
              <a:spcBef>
                <a:spcPts val="420"/>
              </a:spcBef>
              <a:spcAft>
                <a:spcPts val="0"/>
              </a:spcAft>
              <a:buClr>
                <a:schemeClr val="accent1"/>
              </a:buClr>
              <a:buSzPts val="1680"/>
              <a:buFont typeface="Noto Sans Symbols"/>
              <a:buChar char="⚫"/>
              <a:defRPr b="0" i="0" sz="21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lvl="2" marR="0" rtl="0" algn="l">
              <a:spcBef>
                <a:spcPts val="360"/>
              </a:spcBef>
              <a:spcAft>
                <a:spcPts val="0"/>
              </a:spcAft>
              <a:buClr>
                <a:srgbClr val="DE7530"/>
              </a:buClr>
              <a:buSzPts val="1080"/>
              <a:buFont typeface="Noto Sans Symbols"/>
              <a:buChar char="🞆"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lvl="3" marR="0" rtl="0" algn="l">
              <a:spcBef>
                <a:spcPts val="360"/>
              </a:spcBef>
              <a:spcAft>
                <a:spcPts val="0"/>
              </a:spcAft>
              <a:buClr>
                <a:srgbClr val="FEC2AC"/>
              </a:buClr>
              <a:buSzPts val="1080"/>
              <a:buFont typeface="Noto Sans Symbols"/>
              <a:buChar char="🞆"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lvl="4" marR="0" rtl="0" algn="l">
              <a:spcBef>
                <a:spcPts val="320"/>
              </a:spcBef>
              <a:spcAft>
                <a:spcPts val="0"/>
              </a:spcAft>
              <a:buClr>
                <a:srgbClr val="BBC9E9"/>
              </a:buClr>
              <a:buSzPts val="1088"/>
              <a:buFont typeface="Noto Sans Symbols"/>
              <a:buChar char="⚫"/>
              <a:defRPr b="0" i="0" sz="16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lvl="5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Century Schoolbook"/>
              <a:buChar char="•"/>
              <a:defRPr b="0" i="0" sz="16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lvl="6" marR="0" rtl="0" algn="l">
              <a:spcBef>
                <a:spcPts val="280"/>
              </a:spcBef>
              <a:spcAft>
                <a:spcPts val="0"/>
              </a:spcAft>
              <a:buClr>
                <a:srgbClr val="FEC2AC"/>
              </a:buClr>
              <a:buSzPts val="840"/>
              <a:buFont typeface="Noto Sans Symbols"/>
              <a:buChar char="⚪"/>
              <a:defRPr b="0" i="0" sz="14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lvl="7" marR="0" rtl="0" algn="l">
              <a:spcBef>
                <a:spcPts val="28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Century Schoolbook"/>
              <a:buChar char="•"/>
              <a:defRPr b="0" i="0" sz="1400" u="none" cap="small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lvl="8" marR="0" rtl="0" algn="l">
              <a:spcBef>
                <a:spcPts val="280"/>
              </a:spcBef>
              <a:spcAft>
                <a:spcPts val="0"/>
              </a:spcAft>
              <a:buClr>
                <a:srgbClr val="DE7530"/>
              </a:buClr>
              <a:buSzPts val="1400"/>
              <a:buFont typeface="Century Schoolbook"/>
              <a:buChar char="•"/>
              <a:defRPr b="0" i="0" sz="14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/>
        </p:txBody>
      </p:sp>
      <p:sp>
        <p:nvSpPr>
          <p:cNvPr id="111" name="Google Shape;111;p10"/>
          <p:cNvSpPr txBox="1"/>
          <p:nvPr>
            <p:ph idx="1" type="body"/>
          </p:nvPr>
        </p:nvSpPr>
        <p:spPr>
          <a:xfrm>
            <a:off x="6765798" y="264795"/>
            <a:ext cx="1524000" cy="495604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00"/>
              </a:spcBef>
              <a:spcAft>
                <a:spcPts val="0"/>
              </a:spcAft>
              <a:buSzPts val="840"/>
              <a:buFont typeface="Century Schoolbook"/>
              <a:buNone/>
              <a:defRPr sz="1200"/>
            </a:lvl1pPr>
            <a:lvl2pPr indent="-289560" lvl="1" marL="914400" algn="l">
              <a:spcBef>
                <a:spcPts val="400"/>
              </a:spcBef>
              <a:spcAft>
                <a:spcPts val="0"/>
              </a:spcAft>
              <a:buSzPts val="960"/>
              <a:buChar char="⚫"/>
              <a:defRPr sz="1200"/>
            </a:lvl2pPr>
            <a:lvl3pPr indent="-266700" lvl="2" marL="1371600" algn="l">
              <a:spcBef>
                <a:spcPts val="200"/>
              </a:spcBef>
              <a:spcAft>
                <a:spcPts val="0"/>
              </a:spcAft>
              <a:buSzPts val="600"/>
              <a:buChar char="🞆"/>
              <a:defRPr sz="1000"/>
            </a:lvl3pPr>
            <a:lvl4pPr indent="-262889" lvl="3" marL="1828800" algn="l">
              <a:spcBef>
                <a:spcPts val="180"/>
              </a:spcBef>
              <a:spcAft>
                <a:spcPts val="0"/>
              </a:spcAft>
              <a:buSzPts val="540"/>
              <a:buChar char="🞆"/>
              <a:defRPr sz="900"/>
            </a:lvl4pPr>
            <a:lvl5pPr indent="-267461" lvl="4" marL="2286000" algn="l">
              <a:spcBef>
                <a:spcPts val="180"/>
              </a:spcBef>
              <a:spcAft>
                <a:spcPts val="0"/>
              </a:spcAft>
              <a:buSzPts val="612"/>
              <a:buChar char="⚫"/>
              <a:defRPr sz="9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indent="-297179" lvl="6" marL="3200400" algn="l">
              <a:spcBef>
                <a:spcPts val="360"/>
              </a:spcBef>
              <a:spcAft>
                <a:spcPts val="0"/>
              </a:spcAft>
              <a:buSzPts val="1080"/>
              <a:buChar char="⚪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cxnSp>
        <p:nvCxnSpPr>
          <p:cNvPr id="112" name="Google Shape;112;p10"/>
          <p:cNvCxnSpPr/>
          <p:nvPr/>
        </p:nvCxnSpPr>
        <p:spPr>
          <a:xfrm>
            <a:off x="8991600" y="0"/>
            <a:ext cx="0" cy="68580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13" name="Google Shape;113;p10"/>
          <p:cNvSpPr/>
          <p:nvPr/>
        </p:nvSpPr>
        <p:spPr>
          <a:xfrm>
            <a:off x="8839200" y="0"/>
            <a:ext cx="304800" cy="6858000"/>
          </a:xfrm>
          <a:prstGeom prst="rect">
            <a:avLst/>
          </a:prstGeom>
          <a:solidFill>
            <a:srgbClr val="FEC2A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cxnSp>
        <p:nvCxnSpPr>
          <p:cNvPr id="114" name="Google Shape;114;p10"/>
          <p:cNvCxnSpPr/>
          <p:nvPr/>
        </p:nvCxnSpPr>
        <p:spPr>
          <a:xfrm>
            <a:off x="8915400" y="0"/>
            <a:ext cx="0" cy="685800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15" name="Google Shape;115;p10"/>
          <p:cNvCxnSpPr/>
          <p:nvPr/>
        </p:nvCxnSpPr>
        <p:spPr>
          <a:xfrm>
            <a:off x="6248400" y="0"/>
            <a:ext cx="0" cy="6858000"/>
          </a:xfrm>
          <a:prstGeom prst="straightConnector1">
            <a:avLst/>
          </a:prstGeom>
          <a:noFill/>
          <a:ln cap="flat" cmpd="sng" w="38100">
            <a:solidFill>
              <a:srgbClr val="FEC2AC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16" name="Google Shape;116;p10"/>
          <p:cNvCxnSpPr/>
          <p:nvPr/>
        </p:nvCxnSpPr>
        <p:spPr>
          <a:xfrm>
            <a:off x="6192296" y="0"/>
            <a:ext cx="0" cy="6858000"/>
          </a:xfrm>
          <a:prstGeom prst="straightConnector1">
            <a:avLst/>
          </a:prstGeom>
          <a:noFill/>
          <a:ln cap="flat" cmpd="sng" w="1270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17" name="Google Shape;117;p10"/>
          <p:cNvSpPr txBox="1"/>
          <p:nvPr>
            <p:ph idx="10" type="dt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8" name="Google Shape;118;p10"/>
          <p:cNvSpPr txBox="1"/>
          <p:nvPr>
            <p:ph idx="12" type="sldNum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119" name="Google Shape;119;p10"/>
          <p:cNvSpPr txBox="1"/>
          <p:nvPr>
            <p:ph idx="11" type="ftr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Google Shape;6;p1"/>
          <p:cNvCxnSpPr/>
          <p:nvPr/>
        </p:nvCxnSpPr>
        <p:spPr>
          <a:xfrm>
            <a:off x="8763000" y="0"/>
            <a:ext cx="0" cy="6858000"/>
          </a:xfrm>
          <a:prstGeom prst="straightConnector1">
            <a:avLst/>
          </a:prstGeom>
          <a:noFill/>
          <a:ln cap="flat" cmpd="sng" w="38100">
            <a:solidFill>
              <a:srgbClr val="FEC2AC">
                <a:alpha val="92941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7" name="Google Shape;7;p1"/>
          <p:cNvSpPr txBox="1"/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Century Schoolbook"/>
              <a:buNone/>
              <a:defRPr b="0" i="0" sz="3000" u="none" cap="small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8" name="Google Shape;8;p1"/>
          <p:cNvSpPr txBox="1"/>
          <p:nvPr>
            <p:ph idx="1" type="body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35280" lvl="0" marL="4572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680"/>
              <a:buFont typeface="Noto Sans Symbols"/>
              <a:buChar char="🞆"/>
              <a:defRPr b="0" i="0" sz="24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indent="-335280" lvl="1" marL="914400" marR="0" rtl="0" algn="l">
              <a:spcBef>
                <a:spcPts val="420"/>
              </a:spcBef>
              <a:spcAft>
                <a:spcPts val="0"/>
              </a:spcAft>
              <a:buClr>
                <a:schemeClr val="accent1"/>
              </a:buClr>
              <a:buSzPts val="1680"/>
              <a:buFont typeface="Noto Sans Symbols"/>
              <a:buChar char="⚫"/>
              <a:defRPr b="0" i="0" sz="21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indent="-297180" lvl="2" marL="1371600" marR="0" rtl="0" algn="l">
              <a:spcBef>
                <a:spcPts val="360"/>
              </a:spcBef>
              <a:spcAft>
                <a:spcPts val="0"/>
              </a:spcAft>
              <a:buClr>
                <a:srgbClr val="DE7530"/>
              </a:buClr>
              <a:buSzPts val="1080"/>
              <a:buFont typeface="Noto Sans Symbols"/>
              <a:buChar char="🞆"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indent="-297180" lvl="3" marL="1828800" marR="0" rtl="0" algn="l">
              <a:spcBef>
                <a:spcPts val="360"/>
              </a:spcBef>
              <a:spcAft>
                <a:spcPts val="0"/>
              </a:spcAft>
              <a:buClr>
                <a:srgbClr val="FEC2AC"/>
              </a:buClr>
              <a:buSzPts val="1080"/>
              <a:buFont typeface="Noto Sans Symbols"/>
              <a:buChar char="🞆"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indent="-297688" lvl="4" marL="2286000" marR="0" rtl="0" algn="l">
              <a:spcBef>
                <a:spcPts val="320"/>
              </a:spcBef>
              <a:spcAft>
                <a:spcPts val="0"/>
              </a:spcAft>
              <a:buClr>
                <a:srgbClr val="BBC9E9"/>
              </a:buClr>
              <a:buSzPts val="1088"/>
              <a:buFont typeface="Noto Sans Symbols"/>
              <a:buChar char="⚫"/>
              <a:defRPr b="0" i="0" sz="16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Century Schoolbook"/>
              <a:buChar char="•"/>
              <a:defRPr b="0" i="0" sz="16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indent="-281939" lvl="6" marL="3200400" marR="0" rtl="0" algn="l">
              <a:spcBef>
                <a:spcPts val="280"/>
              </a:spcBef>
              <a:spcAft>
                <a:spcPts val="0"/>
              </a:spcAft>
              <a:buClr>
                <a:srgbClr val="FEC2AC"/>
              </a:buClr>
              <a:buSzPts val="840"/>
              <a:buFont typeface="Noto Sans Symbols"/>
              <a:buChar char="⚪"/>
              <a:defRPr b="0" i="0" sz="14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indent="-317500" lvl="7" marL="3657600" marR="0" rtl="0" algn="l">
              <a:spcBef>
                <a:spcPts val="28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Century Schoolbook"/>
              <a:buChar char="•"/>
              <a:defRPr b="0" i="0" sz="1400" u="none" cap="small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indent="-317500" lvl="8" marL="4114800" marR="0" rtl="0" algn="l">
              <a:spcBef>
                <a:spcPts val="280"/>
              </a:spcBef>
              <a:spcAft>
                <a:spcPts val="0"/>
              </a:spcAft>
              <a:buClr>
                <a:srgbClr val="DE7530"/>
              </a:buClr>
              <a:buSzPts val="1400"/>
              <a:buFont typeface="Century Schoolbook"/>
              <a:buChar char="•"/>
              <a:defRPr b="0" i="0" sz="14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0" type="dt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1" type="ftr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/>
        </p:txBody>
      </p:sp>
      <p:cxnSp>
        <p:nvCxnSpPr>
          <p:cNvPr id="11" name="Google Shape;11;p1"/>
          <p:cNvCxnSpPr/>
          <p:nvPr/>
        </p:nvCxnSpPr>
        <p:spPr>
          <a:xfrm>
            <a:off x="76200" y="0"/>
            <a:ext cx="0" cy="6858000"/>
          </a:xfrm>
          <a:prstGeom prst="straightConnector1">
            <a:avLst/>
          </a:prstGeom>
          <a:noFill/>
          <a:ln cap="flat" cmpd="thickThin" w="57150">
            <a:solidFill>
              <a:srgbClr val="FEC2AC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2" name="Google Shape;12;p1"/>
          <p:cNvCxnSpPr/>
          <p:nvPr/>
        </p:nvCxnSpPr>
        <p:spPr>
          <a:xfrm>
            <a:off x="8991600" y="0"/>
            <a:ext cx="0" cy="6858000"/>
          </a:xfrm>
          <a:prstGeom prst="straightConnector1">
            <a:avLst/>
          </a:prstGeom>
          <a:noFill/>
          <a:ln cap="flat" cmpd="sng" w="190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3" name="Google Shape;13;p1"/>
          <p:cNvSpPr/>
          <p:nvPr/>
        </p:nvSpPr>
        <p:spPr>
          <a:xfrm>
            <a:off x="8839200" y="0"/>
            <a:ext cx="304800" cy="6858000"/>
          </a:xfrm>
          <a:prstGeom prst="rect">
            <a:avLst/>
          </a:prstGeom>
          <a:solidFill>
            <a:srgbClr val="FEC2AC">
              <a:alpha val="86666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cxnSp>
        <p:nvCxnSpPr>
          <p:cNvPr id="14" name="Google Shape;14;p1"/>
          <p:cNvCxnSpPr/>
          <p:nvPr/>
        </p:nvCxnSpPr>
        <p:spPr>
          <a:xfrm>
            <a:off x="8915400" y="0"/>
            <a:ext cx="0" cy="685800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5" name="Google Shape;15;p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16" name="Google Shape;16;p1"/>
          <p:cNvSpPr txBox="1"/>
          <p:nvPr>
            <p:ph idx="12" type="sldNum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buNone/>
              <a:defRPr b="1" i="0" sz="1400" u="none" cap="none" strike="noStrike">
                <a:solidFill>
                  <a:srgbClr val="FFFFFF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indent="0" lvl="1" marL="0" marR="0" rtl="0" algn="ctr">
              <a:spcBef>
                <a:spcPts val="0"/>
              </a:spcBef>
              <a:buNone/>
              <a:defRPr b="1" i="0" sz="1400" u="none" cap="none" strike="noStrike">
                <a:solidFill>
                  <a:srgbClr val="FFFFFF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indent="0" lvl="2" marL="0" marR="0" rtl="0" algn="ctr">
              <a:spcBef>
                <a:spcPts val="0"/>
              </a:spcBef>
              <a:buNone/>
              <a:defRPr b="1" i="0" sz="1400" u="none" cap="none" strike="noStrike">
                <a:solidFill>
                  <a:srgbClr val="FFFFFF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indent="0" lvl="3" marL="0" marR="0" rtl="0" algn="ctr">
              <a:spcBef>
                <a:spcPts val="0"/>
              </a:spcBef>
              <a:buNone/>
              <a:defRPr b="1" i="0" sz="1400" u="none" cap="none" strike="noStrike">
                <a:solidFill>
                  <a:srgbClr val="FFFFFF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indent="0" lvl="4" marL="0" marR="0" rtl="0" algn="ctr">
              <a:spcBef>
                <a:spcPts val="0"/>
              </a:spcBef>
              <a:buNone/>
              <a:defRPr b="1" i="0" sz="1400" u="none" cap="none" strike="noStrike">
                <a:solidFill>
                  <a:srgbClr val="FFFFFF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indent="0" lvl="5" marL="0" marR="0" rtl="0" algn="ctr">
              <a:spcBef>
                <a:spcPts val="0"/>
              </a:spcBef>
              <a:buNone/>
              <a:defRPr b="1" i="0" sz="1400" u="none" cap="none" strike="noStrike">
                <a:solidFill>
                  <a:srgbClr val="FFFFFF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indent="0" lvl="6" marL="0" marR="0" rtl="0" algn="ctr">
              <a:spcBef>
                <a:spcPts val="0"/>
              </a:spcBef>
              <a:buNone/>
              <a:defRPr b="1" i="0" sz="1400" u="none" cap="none" strike="noStrike">
                <a:solidFill>
                  <a:srgbClr val="FFFFFF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indent="0" lvl="7" marL="0" marR="0" rtl="0" algn="ctr">
              <a:spcBef>
                <a:spcPts val="0"/>
              </a:spcBef>
              <a:buNone/>
              <a:defRPr b="1" i="0" sz="1400" u="none" cap="none" strike="noStrike">
                <a:solidFill>
                  <a:srgbClr val="FFFFFF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indent="0" lvl="8" marL="0" marR="0" rtl="0" algn="ctr">
              <a:spcBef>
                <a:spcPts val="0"/>
              </a:spcBef>
              <a:buNone/>
              <a:defRPr b="1" i="0" sz="1400" u="none" cap="none" strike="noStrike">
                <a:solidFill>
                  <a:srgbClr val="FFFFFF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4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8.jpg"/><Relationship Id="rId4" Type="http://schemas.openxmlformats.org/officeDocument/2006/relationships/image" Target="../media/image4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jpg"/><Relationship Id="rId4" Type="http://schemas.openxmlformats.org/officeDocument/2006/relationships/image" Target="../media/image2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jpg"/><Relationship Id="rId4" Type="http://schemas.openxmlformats.org/officeDocument/2006/relationships/image" Target="../media/image4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6.jpg"/><Relationship Id="rId4" Type="http://schemas.openxmlformats.org/officeDocument/2006/relationships/image" Target="../media/image4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7.jpg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13"/>
          <p:cNvSpPr txBox="1"/>
          <p:nvPr>
            <p:ph type="ctrTitle"/>
          </p:nvPr>
        </p:nvSpPr>
        <p:spPr>
          <a:xfrm>
            <a:off x="2286000" y="1214422"/>
            <a:ext cx="6172200" cy="264320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3B3D42"/>
              </a:buClr>
              <a:buSzPts val="3000"/>
              <a:buFont typeface="Century Schoolbook"/>
              <a:buNone/>
            </a:pPr>
            <a:r>
              <a:rPr lang="ru-RU">
                <a:solidFill>
                  <a:srgbClr val="3B3D42"/>
                </a:solidFill>
              </a:rPr>
              <a:t>Переход на федеральный государственный образовательный стандарт среднего общего образования (ФГОС СОО)</a:t>
            </a:r>
            <a:endParaRPr>
              <a:solidFill>
                <a:srgbClr val="3B3D42"/>
              </a:solidFill>
            </a:endParaRPr>
          </a:p>
        </p:txBody>
      </p:sp>
      <p:sp>
        <p:nvSpPr>
          <p:cNvPr id="137" name="Google Shape;137;p13"/>
          <p:cNvSpPr txBox="1"/>
          <p:nvPr>
            <p:ph idx="1" type="subTitle"/>
          </p:nvPr>
        </p:nvSpPr>
        <p:spPr>
          <a:xfrm>
            <a:off x="2286000" y="5003322"/>
            <a:ext cx="617220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260"/>
              <a:buNone/>
            </a:pPr>
            <a:r>
              <a:t/>
            </a:r>
            <a:endParaRPr/>
          </a:p>
        </p:txBody>
      </p:sp>
      <p:pic>
        <p:nvPicPr>
          <p:cNvPr descr="1479371923general_pages_i64571_v_shkolax_oblasti_prodoljaetsya_perexod_na_obuchenie_po_fgos.jpg" id="138" name="Google Shape;138;p13"/>
          <p:cNvPicPr preferRelativeResize="0"/>
          <p:nvPr>
            <p:ph idx="4294967295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715008" y="4929198"/>
            <a:ext cx="2857520" cy="150019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22"/>
          <p:cNvSpPr txBox="1"/>
          <p:nvPr>
            <p:ph type="title"/>
          </p:nvPr>
        </p:nvSpPr>
        <p:spPr>
          <a:xfrm>
            <a:off x="1214414" y="274638"/>
            <a:ext cx="6710386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entury Schoolbook"/>
              <a:buNone/>
            </a:pPr>
            <a:r>
              <a:rPr b="1" lang="ru-RU">
                <a:solidFill>
                  <a:schemeClr val="dk1"/>
                </a:solidFill>
              </a:rPr>
              <a:t>Спасибо за внимание</a:t>
            </a:r>
            <a:endParaRPr b="1">
              <a:solidFill>
                <a:schemeClr val="dk1"/>
              </a:solidFill>
            </a:endParaRPr>
          </a:p>
        </p:txBody>
      </p:sp>
      <p:pic>
        <p:nvPicPr>
          <p:cNvPr descr="1479371923general_pages_i64571_v_shkolax_oblasti_prodoljaetsya_perexod_na_obuchenie_po_fgos.jpg" id="216" name="Google Shape;216;p22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858016" y="5500702"/>
            <a:ext cx="1885378" cy="1143008"/>
          </a:xfrm>
          <a:prstGeom prst="rect">
            <a:avLst/>
          </a:prstGeom>
          <a:noFill/>
          <a:ln>
            <a:noFill/>
          </a:ln>
        </p:spPr>
      </p:pic>
      <p:sp>
        <p:nvSpPr>
          <p:cNvPr id="217" name="Google Shape;217;p22"/>
          <p:cNvSpPr/>
          <p:nvPr/>
        </p:nvSpPr>
        <p:spPr>
          <a:xfrm>
            <a:off x="928662" y="2357430"/>
            <a:ext cx="7358114" cy="21544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ru-RU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PS:</a:t>
            </a:r>
            <a:endParaRPr b="1" i="0" sz="1800" u="none" cap="none" strike="noStrike">
              <a:solidFill>
                <a:schemeClr val="dk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800" u="none" cap="none" strike="noStrike">
              <a:solidFill>
                <a:schemeClr val="dk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 C полным текстом ФГОС СОО можно ознакомиться: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- </a:t>
            </a:r>
            <a:r>
              <a:rPr b="0" i="0" lang="ru-RU" sz="20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приказ Министерства образования и науки РФ от 17 мая 2012 г. № 413;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20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- приказ Министерства образования и науки РФ от 31 декабря 2015 г. N 1578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slide_8.jpg" id="143" name="Google Shape;143;p14"/>
          <p:cNvPicPr preferRelativeResize="0"/>
          <p:nvPr>
            <p:ph idx="4294967295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00034" y="357166"/>
            <a:ext cx="8215312" cy="611663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1479371923general_pages_i64571_v_shkolax_oblasti_prodoljaetsya_perexod_na_obuchenie_po_fgos.jpg" id="144" name="Google Shape;144;p1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643702" y="5786454"/>
            <a:ext cx="2099692" cy="85725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15"/>
          <p:cNvSpPr txBox="1"/>
          <p:nvPr/>
        </p:nvSpPr>
        <p:spPr>
          <a:xfrm>
            <a:off x="928662" y="285728"/>
            <a:ext cx="7215238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ru-RU" sz="2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Особенности учебного плана </a:t>
            </a:r>
            <a:endParaRPr b="1" i="0" sz="2800" u="none" cap="none" strike="noStrike">
              <a:solidFill>
                <a:schemeClr val="dk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pic>
        <p:nvPicPr>
          <p:cNvPr descr="1479371923general_pages_i64571_v_shkolax_oblasti_prodoljaetsya_perexod_na_obuchenie_po_fgos.jpg" id="150" name="Google Shape;150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643702" y="5643578"/>
            <a:ext cx="2099692" cy="857256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51" name="Google Shape;151;p15"/>
          <p:cNvGrpSpPr/>
          <p:nvPr/>
        </p:nvGrpSpPr>
        <p:grpSpPr>
          <a:xfrm>
            <a:off x="1524000" y="1397496"/>
            <a:ext cx="6096000" cy="4063007"/>
            <a:chOff x="0" y="496"/>
            <a:chExt cx="6096000" cy="4063007"/>
          </a:xfrm>
        </p:grpSpPr>
        <p:sp>
          <p:nvSpPr>
            <p:cNvPr id="152" name="Google Shape;152;p15"/>
            <p:cNvSpPr/>
            <p:nvPr/>
          </p:nvSpPr>
          <p:spPr>
            <a:xfrm>
              <a:off x="2438400" y="496"/>
              <a:ext cx="3657600" cy="1934765"/>
            </a:xfrm>
            <a:prstGeom prst="rightArrow">
              <a:avLst>
                <a:gd fmla="val 75000" name="adj1"/>
                <a:gd fmla="val 50000" name="adj2"/>
              </a:avLst>
            </a:prstGeom>
            <a:solidFill>
              <a:srgbClr val="FFD7CB">
                <a:alpha val="89803"/>
              </a:srgbClr>
            </a:solidFill>
            <a:ln cap="flat" cmpd="sng" w="25400">
              <a:solidFill>
                <a:srgbClr val="FFD7CB">
                  <a:alpha val="89803"/>
                </a:srgb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3" name="Google Shape;153;p15"/>
            <p:cNvSpPr txBox="1"/>
            <p:nvPr/>
          </p:nvSpPr>
          <p:spPr>
            <a:xfrm>
              <a:off x="2438400" y="496"/>
              <a:ext cx="3657600" cy="19347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1275" lIns="41275" spcFirstLastPara="1" rIns="41275" wrap="square" tIns="41275">
              <a:noAutofit/>
            </a:bodyPr>
            <a:lstStyle/>
            <a:p>
              <a:pPr indent="-412750" lvl="1" marL="28575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6500"/>
                <a:buFont typeface="Century Schoolbook"/>
                <a:buChar char="•"/>
              </a:pPr>
              <a:r>
                <a:rPr b="0" i="0" lang="ru-RU" sz="6500" u="none" cap="none" strike="noStrike">
                  <a:solidFill>
                    <a:schemeClr val="dk1"/>
                  </a:solidFill>
                  <a:latin typeface="Century Schoolbook"/>
                  <a:ea typeface="Century Schoolbook"/>
                  <a:cs typeface="Century Schoolbook"/>
                  <a:sym typeface="Century Schoolbook"/>
                </a:rPr>
                <a:t>60%</a:t>
              </a:r>
              <a:endParaRPr b="0" i="0" sz="65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endParaRPr>
            </a:p>
          </p:txBody>
        </p:sp>
        <p:sp>
          <p:nvSpPr>
            <p:cNvPr id="154" name="Google Shape;154;p15"/>
            <p:cNvSpPr/>
            <p:nvPr/>
          </p:nvSpPr>
          <p:spPr>
            <a:xfrm>
              <a:off x="0" y="496"/>
              <a:ext cx="2438400" cy="1934765"/>
            </a:xfrm>
            <a:prstGeom prst="roundRect">
              <a:avLst>
                <a:gd fmla="val 16667" name="adj"/>
              </a:avLst>
            </a:prstGeom>
            <a:solidFill>
              <a:srgbClr val="FD8535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5" name="Google Shape;155;p15"/>
            <p:cNvSpPr txBox="1"/>
            <p:nvPr/>
          </p:nvSpPr>
          <p:spPr>
            <a:xfrm>
              <a:off x="0" y="496"/>
              <a:ext cx="2438400" cy="19347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32375" lIns="64750" spcFirstLastPara="1" rIns="64750" wrap="square" tIns="323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700" u="none" cap="none" strike="noStrike">
                  <a:solidFill>
                    <a:schemeClr val="dk1"/>
                  </a:solidFill>
                  <a:latin typeface="Century Schoolbook"/>
                  <a:ea typeface="Century Schoolbook"/>
                  <a:cs typeface="Century Schoolbook"/>
                  <a:sym typeface="Century Schoolbook"/>
                </a:rPr>
                <a:t>Обязательная часть </a:t>
              </a:r>
              <a:endParaRPr b="1" i="0" sz="17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endParaRPr>
            </a:p>
          </p:txBody>
        </p:sp>
        <p:sp>
          <p:nvSpPr>
            <p:cNvPr id="156" name="Google Shape;156;p15"/>
            <p:cNvSpPr/>
            <p:nvPr/>
          </p:nvSpPr>
          <p:spPr>
            <a:xfrm>
              <a:off x="2438400" y="2128738"/>
              <a:ext cx="3657600" cy="1934765"/>
            </a:xfrm>
            <a:prstGeom prst="rightArrow">
              <a:avLst>
                <a:gd fmla="val 75000" name="adj1"/>
                <a:gd fmla="val 50000" name="adj2"/>
              </a:avLst>
            </a:prstGeom>
            <a:solidFill>
              <a:srgbClr val="FFD7CB">
                <a:alpha val="89803"/>
              </a:srgbClr>
            </a:solidFill>
            <a:ln cap="flat" cmpd="sng" w="25400">
              <a:solidFill>
                <a:srgbClr val="FFD7CB">
                  <a:alpha val="89803"/>
                </a:srgb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7" name="Google Shape;157;p15"/>
            <p:cNvSpPr txBox="1"/>
            <p:nvPr/>
          </p:nvSpPr>
          <p:spPr>
            <a:xfrm>
              <a:off x="2438400" y="2128738"/>
              <a:ext cx="3657600" cy="19347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1275" lIns="41275" spcFirstLastPara="1" rIns="41275" wrap="square" tIns="41275">
              <a:noAutofit/>
            </a:bodyPr>
            <a:lstStyle/>
            <a:p>
              <a:pPr indent="-412750" lvl="1" marL="28575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6500"/>
                <a:buFont typeface="Century Schoolbook"/>
                <a:buChar char="•"/>
              </a:pPr>
              <a:r>
                <a:rPr b="0" i="0" lang="ru-RU" sz="6500" u="none" cap="none" strike="noStrike">
                  <a:solidFill>
                    <a:schemeClr val="dk1"/>
                  </a:solidFill>
                  <a:latin typeface="Century Schoolbook"/>
                  <a:ea typeface="Century Schoolbook"/>
                  <a:cs typeface="Century Schoolbook"/>
                  <a:sym typeface="Century Schoolbook"/>
                </a:rPr>
                <a:t>40%</a:t>
              </a:r>
              <a:endParaRPr b="0" i="0" sz="65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endParaRPr>
            </a:p>
          </p:txBody>
        </p:sp>
        <p:sp>
          <p:nvSpPr>
            <p:cNvPr id="158" name="Google Shape;158;p15"/>
            <p:cNvSpPr/>
            <p:nvPr/>
          </p:nvSpPr>
          <p:spPr>
            <a:xfrm>
              <a:off x="0" y="2128738"/>
              <a:ext cx="2438400" cy="1934765"/>
            </a:xfrm>
            <a:prstGeom prst="roundRect">
              <a:avLst>
                <a:gd fmla="val 16667" name="adj"/>
              </a:avLst>
            </a:prstGeom>
            <a:solidFill>
              <a:srgbClr val="FD8535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9" name="Google Shape;159;p15"/>
            <p:cNvSpPr txBox="1"/>
            <p:nvPr/>
          </p:nvSpPr>
          <p:spPr>
            <a:xfrm>
              <a:off x="0" y="2128738"/>
              <a:ext cx="2438400" cy="19347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32375" lIns="64750" spcFirstLastPara="1" rIns="64750" wrap="square" tIns="323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700" u="none" cap="none" strike="noStrike">
                  <a:solidFill>
                    <a:schemeClr val="dk1"/>
                  </a:solidFill>
                  <a:latin typeface="Century Schoolbook"/>
                  <a:ea typeface="Century Schoolbook"/>
                  <a:cs typeface="Century Schoolbook"/>
                  <a:sym typeface="Century Schoolbook"/>
                </a:rPr>
                <a:t>Часть, формируемая участниками образовательных отношений  </a:t>
              </a:r>
              <a:endParaRPr b="1" i="0" sz="17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endParaRP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1479371923general_pages_i64571_v_shkolax_oblasti_prodoljaetsya_perexod_na_obuchenie_po_fgos.jpg" id="164" name="Google Shape;164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643702" y="5715016"/>
            <a:ext cx="2099692" cy="85725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slide_23.jpg" id="165" name="Google Shape;165;p16"/>
          <p:cNvPicPr preferRelativeResize="0"/>
          <p:nvPr/>
        </p:nvPicPr>
        <p:blipFill rotWithShape="1">
          <a:blip r:embed="rId4">
            <a:alphaModFix/>
          </a:blip>
          <a:srcRect b="0" l="0" r="0" t="16882"/>
          <a:stretch/>
        </p:blipFill>
        <p:spPr>
          <a:xfrm>
            <a:off x="857224" y="928670"/>
            <a:ext cx="7429552" cy="457205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1479371923general_pages_i64571_v_shkolax_oblasti_prodoljaetsya_perexod_na_obuchenie_po_fgos.jpg" id="170" name="Google Shape;170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643702" y="5643578"/>
            <a:ext cx="2099692" cy="85725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slide_11.jpg" id="171" name="Google Shape;171;p17"/>
          <p:cNvPicPr preferRelativeResize="0"/>
          <p:nvPr/>
        </p:nvPicPr>
        <p:blipFill rotWithShape="1">
          <a:blip r:embed="rId4">
            <a:alphaModFix/>
          </a:blip>
          <a:srcRect b="81818" l="1561" r="1562" t="0"/>
          <a:stretch/>
        </p:blipFill>
        <p:spPr>
          <a:xfrm>
            <a:off x="500034" y="0"/>
            <a:ext cx="7786742" cy="1142984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72" name="Google Shape;172;p17"/>
          <p:cNvGrpSpPr/>
          <p:nvPr/>
        </p:nvGrpSpPr>
        <p:grpSpPr>
          <a:xfrm>
            <a:off x="1524000" y="1397000"/>
            <a:ext cx="6096000" cy="4063998"/>
            <a:chOff x="0" y="0"/>
            <a:chExt cx="6096000" cy="4063998"/>
          </a:xfrm>
        </p:grpSpPr>
        <p:sp>
          <p:nvSpPr>
            <p:cNvPr id="173" name="Google Shape;173;p17"/>
            <p:cNvSpPr/>
            <p:nvPr/>
          </p:nvSpPr>
          <p:spPr>
            <a:xfrm>
              <a:off x="2405067" y="31737"/>
              <a:ext cx="3657600" cy="1269999"/>
            </a:xfrm>
            <a:prstGeom prst="rightArrow">
              <a:avLst>
                <a:gd fmla="val 75000" name="adj1"/>
                <a:gd fmla="val 50000" name="adj2"/>
              </a:avLst>
            </a:prstGeom>
            <a:solidFill>
              <a:srgbClr val="FFD7CB">
                <a:alpha val="89803"/>
              </a:srgbClr>
            </a:solidFill>
            <a:ln cap="flat" cmpd="sng" w="25400">
              <a:solidFill>
                <a:srgbClr val="FFD7CB">
                  <a:alpha val="89803"/>
                </a:srgb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4" name="Google Shape;174;p17"/>
            <p:cNvSpPr txBox="1"/>
            <p:nvPr/>
          </p:nvSpPr>
          <p:spPr>
            <a:xfrm>
              <a:off x="2405067" y="31737"/>
              <a:ext cx="3657600" cy="1269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12700" lIns="12700" spcFirstLastPara="1" rIns="12700" wrap="square" tIns="12700">
              <a:noAutofit/>
            </a:bodyPr>
            <a:lstStyle/>
            <a:p>
              <a:pPr indent="-63500" lvl="1" marL="22860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600"/>
                <a:buFont typeface="Century Schoolbook"/>
                <a:buNone/>
              </a:pPr>
              <a:r>
                <a:t/>
              </a:r>
              <a:endParaRPr b="0" i="0" sz="26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endParaRPr>
            </a:p>
            <a:p>
              <a:pPr indent="-228600" lvl="1" marL="228600" marR="0" rtl="0" algn="ctr">
                <a:lnSpc>
                  <a:spcPct val="90000"/>
                </a:lnSpc>
                <a:spcBef>
                  <a:spcPts val="39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Times New Roman"/>
                <a:buChar char="•"/>
              </a:pPr>
              <a:r>
                <a:rPr b="1" i="0" lang="ru-RU" sz="20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Портфолио</a:t>
              </a:r>
              <a:r>
                <a:rPr b="1" i="0" lang="ru-RU" sz="2600" u="none" cap="none" strike="noStrike">
                  <a:solidFill>
                    <a:schemeClr val="dk1"/>
                  </a:solidFill>
                  <a:latin typeface="Century Schoolbook"/>
                  <a:ea typeface="Century Schoolbook"/>
                  <a:cs typeface="Century Schoolbook"/>
                  <a:sym typeface="Century Schoolbook"/>
                </a:rPr>
                <a:t> </a:t>
              </a:r>
              <a:endParaRPr b="1" i="0" sz="26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endParaRPr>
            </a:p>
          </p:txBody>
        </p:sp>
        <p:sp>
          <p:nvSpPr>
            <p:cNvPr id="175" name="Google Shape;175;p17"/>
            <p:cNvSpPr/>
            <p:nvPr/>
          </p:nvSpPr>
          <p:spPr>
            <a:xfrm>
              <a:off x="0" y="0"/>
              <a:ext cx="2438400" cy="1269999"/>
            </a:xfrm>
            <a:prstGeom prst="roundRect">
              <a:avLst>
                <a:gd fmla="val 16667" name="adj"/>
              </a:avLst>
            </a:prstGeom>
            <a:solidFill>
              <a:srgbClr val="FD8535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6" name="Google Shape;176;p17"/>
            <p:cNvSpPr txBox="1"/>
            <p:nvPr/>
          </p:nvSpPr>
          <p:spPr>
            <a:xfrm>
              <a:off x="0" y="0"/>
              <a:ext cx="2438400" cy="1269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32375" lIns="64750" spcFirstLastPara="1" rIns="64750" wrap="square" tIns="323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700" u="none" cap="none" strike="noStrike">
                  <a:solidFill>
                    <a:schemeClr val="dk1"/>
                  </a:solidFill>
                  <a:latin typeface="Century Schoolbook"/>
                  <a:ea typeface="Century Schoolbook"/>
                  <a:cs typeface="Century Schoolbook"/>
                  <a:sym typeface="Century Schoolbook"/>
                </a:rPr>
                <a:t>Личностные результаты </a:t>
              </a:r>
              <a:endParaRPr b="1" i="0" sz="17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endParaRPr>
            </a:p>
          </p:txBody>
        </p:sp>
        <p:sp>
          <p:nvSpPr>
            <p:cNvPr id="177" name="Google Shape;177;p17"/>
            <p:cNvSpPr/>
            <p:nvPr/>
          </p:nvSpPr>
          <p:spPr>
            <a:xfrm>
              <a:off x="2438399" y="1389062"/>
              <a:ext cx="3657600" cy="1269999"/>
            </a:xfrm>
            <a:prstGeom prst="rightArrow">
              <a:avLst>
                <a:gd fmla="val 75000" name="adj1"/>
                <a:gd fmla="val 50000" name="adj2"/>
              </a:avLst>
            </a:prstGeom>
            <a:solidFill>
              <a:srgbClr val="FFD7CB">
                <a:alpha val="89803"/>
              </a:srgbClr>
            </a:solidFill>
            <a:ln cap="flat" cmpd="sng" w="25400">
              <a:solidFill>
                <a:srgbClr val="FFD7CB">
                  <a:alpha val="89803"/>
                </a:srgb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8" name="Google Shape;178;p17"/>
            <p:cNvSpPr txBox="1"/>
            <p:nvPr/>
          </p:nvSpPr>
          <p:spPr>
            <a:xfrm>
              <a:off x="2438399" y="1389062"/>
              <a:ext cx="3657600" cy="1269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11425" lIns="11425" spcFirstLastPara="1" rIns="11425" wrap="square" tIns="11425">
              <a:noAutofit/>
            </a:bodyPr>
            <a:lstStyle/>
            <a:p>
              <a:pPr indent="-57150" lvl="1" marL="17145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entury Schoolbook"/>
                <a:buNone/>
              </a:pPr>
              <a:r>
                <a:t/>
              </a:r>
              <a:endParaRPr b="1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endParaRPr>
            </a:p>
            <a:p>
              <a:pPr indent="-171450" lvl="1" marL="171450" marR="0" rtl="0" algn="ctr">
                <a:lnSpc>
                  <a:spcPct val="90000"/>
                </a:lnSpc>
                <a:spcBef>
                  <a:spcPts val="27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Times New Roman"/>
                <a:buChar char="•"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Индивидуальный учебный проект </a:t>
              </a:r>
              <a:endParaRPr b="1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79" name="Google Shape;179;p17"/>
            <p:cNvSpPr/>
            <p:nvPr/>
          </p:nvSpPr>
          <p:spPr>
            <a:xfrm>
              <a:off x="0" y="1397000"/>
              <a:ext cx="2438400" cy="1269999"/>
            </a:xfrm>
            <a:prstGeom prst="roundRect">
              <a:avLst>
                <a:gd fmla="val 16667" name="adj"/>
              </a:avLst>
            </a:prstGeom>
            <a:solidFill>
              <a:srgbClr val="FD8535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0" name="Google Shape;180;p17"/>
            <p:cNvSpPr txBox="1"/>
            <p:nvPr/>
          </p:nvSpPr>
          <p:spPr>
            <a:xfrm>
              <a:off x="0" y="1397000"/>
              <a:ext cx="2438400" cy="1269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32375" lIns="64750" spcFirstLastPara="1" rIns="64750" wrap="square" tIns="323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700" u="none" cap="none" strike="noStrike">
                  <a:solidFill>
                    <a:schemeClr val="dk1"/>
                  </a:solidFill>
                  <a:latin typeface="Century Schoolbook"/>
                  <a:ea typeface="Century Schoolbook"/>
                  <a:cs typeface="Century Schoolbook"/>
                  <a:sym typeface="Century Schoolbook"/>
                </a:rPr>
                <a:t>Метапредметные результаты </a:t>
              </a:r>
              <a:endParaRPr b="1" i="0" sz="17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endParaRPr>
            </a:p>
          </p:txBody>
        </p:sp>
        <p:sp>
          <p:nvSpPr>
            <p:cNvPr id="181" name="Google Shape;181;p17"/>
            <p:cNvSpPr/>
            <p:nvPr/>
          </p:nvSpPr>
          <p:spPr>
            <a:xfrm>
              <a:off x="2438400" y="2793999"/>
              <a:ext cx="3657600" cy="1269999"/>
            </a:xfrm>
            <a:prstGeom prst="rightArrow">
              <a:avLst>
                <a:gd fmla="val 75000" name="adj1"/>
                <a:gd fmla="val 50000" name="adj2"/>
              </a:avLst>
            </a:prstGeom>
            <a:solidFill>
              <a:srgbClr val="FFD7CB">
                <a:alpha val="89803"/>
              </a:srgbClr>
            </a:solidFill>
            <a:ln cap="flat" cmpd="sng" w="25400">
              <a:solidFill>
                <a:srgbClr val="FFD7CB">
                  <a:alpha val="89803"/>
                </a:srgb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2" name="Google Shape;182;p17"/>
            <p:cNvSpPr txBox="1"/>
            <p:nvPr/>
          </p:nvSpPr>
          <p:spPr>
            <a:xfrm>
              <a:off x="2438400" y="2793999"/>
              <a:ext cx="3657600" cy="1269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17775" lIns="17775" spcFirstLastPara="1" rIns="17775" wrap="square" tIns="17775">
              <a:noAutofit/>
            </a:bodyPr>
            <a:lstStyle/>
            <a:p>
              <a:pPr indent="-285750" lvl="1" marL="28575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Century Schoolbook"/>
                <a:buChar char="•"/>
              </a:pPr>
              <a:r>
                <a:rPr b="1" i="0" lang="ru-RU" sz="2800" u="none" cap="none" strike="noStrike">
                  <a:solidFill>
                    <a:schemeClr val="dk1"/>
                  </a:solidFill>
                  <a:latin typeface="Century Schoolbook"/>
                  <a:ea typeface="Century Schoolbook"/>
                  <a:cs typeface="Century Schoolbook"/>
                  <a:sym typeface="Century Schoolbook"/>
                </a:rPr>
                <a:t>ЕГЭ</a:t>
              </a:r>
              <a:r>
                <a:rPr b="0" i="0" lang="ru-RU" sz="6300" u="none" cap="none" strike="noStrike">
                  <a:solidFill>
                    <a:schemeClr val="dk1"/>
                  </a:solidFill>
                  <a:latin typeface="Century Schoolbook"/>
                  <a:ea typeface="Century Schoolbook"/>
                  <a:cs typeface="Century Schoolbook"/>
                  <a:sym typeface="Century Schoolbook"/>
                </a:rPr>
                <a:t> </a:t>
              </a:r>
              <a:endParaRPr b="0" i="0" sz="63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endParaRPr>
            </a:p>
          </p:txBody>
        </p:sp>
        <p:sp>
          <p:nvSpPr>
            <p:cNvPr id="183" name="Google Shape;183;p17"/>
            <p:cNvSpPr/>
            <p:nvPr/>
          </p:nvSpPr>
          <p:spPr>
            <a:xfrm>
              <a:off x="0" y="2746374"/>
              <a:ext cx="2438400" cy="1269999"/>
            </a:xfrm>
            <a:prstGeom prst="roundRect">
              <a:avLst>
                <a:gd fmla="val 16667" name="adj"/>
              </a:avLst>
            </a:prstGeom>
            <a:solidFill>
              <a:srgbClr val="FD8535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4" name="Google Shape;184;p17"/>
            <p:cNvSpPr txBox="1"/>
            <p:nvPr/>
          </p:nvSpPr>
          <p:spPr>
            <a:xfrm>
              <a:off x="0" y="2746374"/>
              <a:ext cx="2438400" cy="1269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32375" lIns="64750" spcFirstLastPara="1" rIns="64750" wrap="square" tIns="323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700" u="none" cap="none" strike="noStrike">
                  <a:solidFill>
                    <a:schemeClr val="dk1"/>
                  </a:solidFill>
                  <a:latin typeface="Century Schoolbook"/>
                  <a:ea typeface="Century Schoolbook"/>
                  <a:cs typeface="Century Schoolbook"/>
                  <a:sym typeface="Century Schoolbook"/>
                </a:rPr>
                <a:t>Предметные результаты </a:t>
              </a:r>
              <a:endParaRPr b="1" i="0" sz="17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endParaRPr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8"/>
          <p:cNvSpPr txBox="1"/>
          <p:nvPr/>
        </p:nvSpPr>
        <p:spPr>
          <a:xfrm>
            <a:off x="714349" y="142852"/>
            <a:ext cx="7286676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ru-RU" sz="2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Индивидуальный итоговый проект</a:t>
            </a:r>
            <a:endParaRPr/>
          </a:p>
        </p:txBody>
      </p:sp>
      <p:sp>
        <p:nvSpPr>
          <p:cNvPr id="190" name="Google Shape;190;p18"/>
          <p:cNvSpPr txBox="1"/>
          <p:nvPr/>
        </p:nvSpPr>
        <p:spPr>
          <a:xfrm>
            <a:off x="142844" y="1071547"/>
            <a:ext cx="8402669" cy="40934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ru-RU" sz="2000" u="none" cap="none" strike="noStrike">
                <a:solidFill>
                  <a:srgbClr val="990000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    Основные принципы: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rgbClr val="990000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  <a:p>
            <a:pPr indent="-285750" lvl="0" marL="285750" marR="0" rtl="0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Noto Sans Symbols"/>
              <a:buChar char="▪"/>
            </a:pPr>
            <a:r>
              <a:rPr b="0" i="0" lang="ru-RU" sz="2000" u="none" cap="none" strike="noStrike">
                <a:solidFill>
                  <a:srgbClr val="000000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основной объект оценки метапредметных результатов;</a:t>
            </a:r>
            <a:endParaRPr/>
          </a:p>
          <a:p>
            <a:pPr indent="-285750" lvl="0" marL="285750" marR="0" rtl="0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Noto Sans Symbols"/>
              <a:buChar char="▪"/>
            </a:pPr>
            <a:r>
              <a:rPr b="0" i="0" lang="ru-RU" sz="2000" u="none" cap="none" strike="noStrike">
                <a:solidFill>
                  <a:srgbClr val="000000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выполнение в рамках одного или нескольких учебных предметов;</a:t>
            </a:r>
            <a:endParaRPr/>
          </a:p>
          <a:p>
            <a:pPr indent="-285750" lvl="0" marL="285750" marR="0" rtl="0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Noto Sans Symbols"/>
              <a:buChar char="▪"/>
            </a:pPr>
            <a:r>
              <a:rPr b="0" i="0" lang="ru-RU" sz="2000" u="none" cap="none" strike="noStrike">
                <a:solidFill>
                  <a:srgbClr val="000000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демонстрация самостоятельного освоения, способности проектировать и осуществлять результативную деятельность;</a:t>
            </a:r>
            <a:endParaRPr/>
          </a:p>
          <a:p>
            <a:pPr indent="-285750" lvl="0" marL="285750" marR="0" rtl="0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Noto Sans Symbols"/>
              <a:buChar char="▪"/>
            </a:pPr>
            <a:r>
              <a:rPr b="0" i="0" lang="ru-RU" sz="2000" u="none" cap="none" strike="noStrike">
                <a:solidFill>
                  <a:srgbClr val="000000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выполнение проекта обязательно для каждого обучающегося; </a:t>
            </a:r>
            <a:endParaRPr/>
          </a:p>
          <a:p>
            <a:pPr indent="-285750" lvl="0" marL="285750" marR="0" rtl="0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Noto Sans Symbols"/>
              <a:buChar char="▪"/>
            </a:pPr>
            <a:r>
              <a:rPr b="0" i="0" lang="ru-RU" sz="2000" u="none" cap="none" strike="noStrike">
                <a:solidFill>
                  <a:srgbClr val="000000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отметка за  проект выставляется в графу «Проектная деятельность» в классном журнале, в  личном деле, в аттестате о среднем общем образовании.</a:t>
            </a:r>
            <a:endParaRPr b="0" i="0" sz="2000" u="none" cap="none" strike="noStrike">
              <a:solidFill>
                <a:schemeClr val="dk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  <a:p>
            <a:pPr indent="-158750" lvl="0" marL="285750" marR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  <a:p>
            <a:pPr indent="-158750" lvl="0" marL="285750" marR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entury Schoolbook"/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pic>
        <p:nvPicPr>
          <p:cNvPr descr="1479371923general_pages_i64571_v_shkolax_oblasti_prodoljaetsya_perexod_na_obuchenie_po_fgos.jpg" id="191" name="Google Shape;191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643702" y="5572140"/>
            <a:ext cx="2099692" cy="85725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slide_24.jpg" id="196" name="Google Shape;196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57158" y="0"/>
            <a:ext cx="8358246" cy="585791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1479371923general_pages_i64571_v_shkolax_oblasti_prodoljaetsya_perexod_na_obuchenie_po_fgos.jpg" id="197" name="Google Shape;197;p1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643702" y="5857892"/>
            <a:ext cx="2099692" cy="85725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slide_22.jpg" id="202" name="Google Shape;202;p20"/>
          <p:cNvPicPr preferRelativeResize="0"/>
          <p:nvPr/>
        </p:nvPicPr>
        <p:blipFill rotWithShape="1">
          <a:blip r:embed="rId3">
            <a:alphaModFix/>
          </a:blip>
          <a:srcRect b="7865" l="6250" r="3905" t="0"/>
          <a:stretch/>
        </p:blipFill>
        <p:spPr>
          <a:xfrm>
            <a:off x="285720" y="0"/>
            <a:ext cx="8215370" cy="585789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1479371923general_pages_i64571_v_shkolax_oblasti_prodoljaetsya_perexod_na_obuchenie_po_fgos.jpg" id="203" name="Google Shape;203;p2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643702" y="5643578"/>
            <a:ext cx="2099692" cy="85725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slide_5.jpg" id="208" name="Google Shape;208;p21"/>
          <p:cNvPicPr preferRelativeResize="0"/>
          <p:nvPr/>
        </p:nvPicPr>
        <p:blipFill rotWithShape="1">
          <a:blip r:embed="rId3">
            <a:alphaModFix/>
          </a:blip>
          <a:srcRect b="0" l="4273" r="30768" t="21875"/>
          <a:stretch/>
        </p:blipFill>
        <p:spPr>
          <a:xfrm>
            <a:off x="714348" y="1000108"/>
            <a:ext cx="5429288" cy="5357826"/>
          </a:xfrm>
          <a:prstGeom prst="rect">
            <a:avLst/>
          </a:prstGeom>
          <a:noFill/>
          <a:ln>
            <a:noFill/>
          </a:ln>
        </p:spPr>
      </p:pic>
      <p:sp>
        <p:nvSpPr>
          <p:cNvPr id="209" name="Google Shape;209;p21"/>
          <p:cNvSpPr txBox="1"/>
          <p:nvPr/>
        </p:nvSpPr>
        <p:spPr>
          <a:xfrm>
            <a:off x="857224" y="285728"/>
            <a:ext cx="7500990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ru-RU" sz="24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Готовность школы к введению ФГОС СОО</a:t>
            </a:r>
            <a:endParaRPr b="1" i="0" sz="2400" u="none" cap="none" strike="noStrike">
              <a:solidFill>
                <a:schemeClr val="dk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pic>
        <p:nvPicPr>
          <p:cNvPr descr="1479371923general_pages_i64571_v_shkolax_oblasti_prodoljaetsya_perexod_na_obuchenie_po_fgos.jpg" id="210" name="Google Shape;210;p2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643702" y="5643578"/>
            <a:ext cx="2099692" cy="85725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Эркер">
  <a:themeElements>
    <a:clrScheme name="Эркер">
      <a:dk1>
        <a:srgbClr val="000000"/>
      </a:dk1>
      <a:lt1>
        <a:srgbClr val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